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5" r:id="rId14"/>
  </p:sldIdLst>
  <p:sldSz cx="10080625" cy="7559675"/>
  <p:notesSz cx="7772400" cy="100584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444" y="-76"/>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hlavičky 1"/>
          <p:cNvSpPr txBox="1">
            <a:spLocks noGrp="1"/>
          </p:cNvSpPr>
          <p:nvPr>
            <p:ph type="hdr" sz="quarter"/>
          </p:nvPr>
        </p:nvSpPr>
        <p:spPr>
          <a:xfrm>
            <a:off x="0" y="0"/>
            <a:ext cx="3372676" cy="502221"/>
          </a:xfrm>
          <a:prstGeom prst="rect">
            <a:avLst/>
          </a:prstGeom>
          <a:noFill/>
          <a:ln>
            <a:noFill/>
          </a:ln>
        </p:spPr>
        <p:txBody>
          <a:bodyPr vert="horz"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a:ln>
                <a:noFill/>
              </a:ln>
              <a:latin typeface="Luxi Sans" pitchFamily="18"/>
              <a:ea typeface="Luxi Sans" pitchFamily="2"/>
              <a:cs typeface="Luxi Sans" pitchFamily="2"/>
            </a:endParaRPr>
          </a:p>
        </p:txBody>
      </p:sp>
      <p:sp>
        <p:nvSpPr>
          <p:cNvPr id="3" name="Zástupný symbol dátumu 2"/>
          <p:cNvSpPr txBox="1">
            <a:spLocks noGrp="1"/>
          </p:cNvSpPr>
          <p:nvPr>
            <p:ph type="dt" sz="quarter" idx="1"/>
          </p:nvPr>
        </p:nvSpPr>
        <p:spPr>
          <a:xfrm>
            <a:off x="4399446" y="0"/>
            <a:ext cx="3372676" cy="502221"/>
          </a:xfrm>
          <a:prstGeom prst="rect">
            <a:avLst/>
          </a:prstGeom>
          <a:noFill/>
          <a:ln>
            <a:noFill/>
          </a:ln>
        </p:spPr>
        <p:txBody>
          <a:bodyPr vert="horz"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US" sz="1400" b="0" i="0" u="none" strike="noStrike">
              <a:ln>
                <a:noFill/>
              </a:ln>
              <a:latin typeface="Luxi Sans" pitchFamily="18"/>
              <a:ea typeface="Luxi Sans" pitchFamily="2"/>
              <a:cs typeface="Luxi Sans" pitchFamily="2"/>
            </a:endParaRPr>
          </a:p>
        </p:txBody>
      </p:sp>
      <p:sp>
        <p:nvSpPr>
          <p:cNvPr id="4" name="Zástupný symbol päty 3"/>
          <p:cNvSpPr txBox="1">
            <a:spLocks noGrp="1"/>
          </p:cNvSpPr>
          <p:nvPr>
            <p:ph type="ftr" sz="quarter" idx="2"/>
          </p:nvPr>
        </p:nvSpPr>
        <p:spPr>
          <a:xfrm>
            <a:off x="0" y="9555713"/>
            <a:ext cx="3372676" cy="502221"/>
          </a:xfrm>
          <a:prstGeom prst="rect">
            <a:avLst/>
          </a:prstGeom>
          <a:noFill/>
          <a:ln>
            <a:noFill/>
          </a:ln>
        </p:spPr>
        <p:txBody>
          <a:bodyPr vert="horz" wrap="none" lIns="90000" tIns="45000" rIns="90000" bIns="4500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a:ln>
                <a:noFill/>
              </a:ln>
              <a:latin typeface="Luxi Sans" pitchFamily="18"/>
              <a:ea typeface="Luxi Sans" pitchFamily="2"/>
              <a:cs typeface="Luxi Sans" pitchFamily="2"/>
            </a:endParaRPr>
          </a:p>
        </p:txBody>
      </p:sp>
      <p:sp>
        <p:nvSpPr>
          <p:cNvPr id="5" name="Zástupný symbol čísla snímky 4"/>
          <p:cNvSpPr txBox="1">
            <a:spLocks noGrp="1"/>
          </p:cNvSpPr>
          <p:nvPr>
            <p:ph type="sldNum" sz="quarter" idx="3"/>
          </p:nvPr>
        </p:nvSpPr>
        <p:spPr>
          <a:xfrm>
            <a:off x="4399446" y="9555713"/>
            <a:ext cx="3372676" cy="502221"/>
          </a:xfrm>
          <a:prstGeom prst="rect">
            <a:avLst/>
          </a:prstGeom>
          <a:noFill/>
          <a:ln>
            <a:noFill/>
          </a:ln>
        </p:spPr>
        <p:txBody>
          <a:bodyPr vert="horz" wrap="none" lIns="90000" tIns="45000" rIns="90000" bIns="4500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7BF3DB4D-65CB-4D92-96D8-3BC73AE245E7}" type="slidenum">
              <a:rPr/>
              <a:pPr marL="0" marR="0" lvl="0" indent="0" algn="r" rtl="0" hangingPunct="0">
                <a:lnSpc>
                  <a:spcPct val="100000"/>
                </a:lnSpc>
                <a:spcBef>
                  <a:spcPts val="0"/>
                </a:spcBef>
                <a:spcAft>
                  <a:spcPts val="0"/>
                </a:spcAft>
                <a:buNone/>
                <a:tabLst/>
                <a:defRPr sz="1400"/>
              </a:pPr>
              <a:t>‹#›</a:t>
            </a:fld>
            <a:endParaRPr lang="en-US" sz="1400" b="0" i="0" u="none" strike="noStrike">
              <a:ln>
                <a:noFill/>
              </a:ln>
              <a:latin typeface="Luxi Sans" pitchFamily="18"/>
              <a:ea typeface="Luxi Sans" pitchFamily="2"/>
              <a:cs typeface="Luxi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Zástupný symbol poznámok 2"/>
          <p:cNvSpPr txBox="1">
            <a:spLocks noGrp="1"/>
          </p:cNvSpPr>
          <p:nvPr>
            <p:ph type="body" sz="quarter" idx="3"/>
          </p:nvPr>
        </p:nvSpPr>
        <p:spPr>
          <a:xfrm>
            <a:off x="777239" y="4777560"/>
            <a:ext cx="6217560" cy="4525920"/>
          </a:xfrm>
          <a:prstGeom prst="rect">
            <a:avLst/>
          </a:prstGeom>
          <a:noFill/>
          <a:ln>
            <a:noFill/>
          </a:ln>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 name="Zástupný symbol hlavičky 3"/>
          <p:cNvSpPr txBox="1">
            <a:spLocks noGrp="1"/>
          </p:cNvSpPr>
          <p:nvPr>
            <p:ph type="hdr" sz="quarter"/>
          </p:nvPr>
        </p:nvSpPr>
        <p:spPr>
          <a:xfrm>
            <a:off x="0" y="0"/>
            <a:ext cx="3372840" cy="502560"/>
          </a:xfrm>
          <a:prstGeom prst="rect">
            <a:avLst/>
          </a:prstGeom>
          <a:noFill/>
          <a:ln>
            <a:noFill/>
          </a:ln>
        </p:spPr>
        <p:txBody>
          <a:bodyPr lIns="0" tIns="0" rIns="0" bIns="0"/>
          <a:lstStyle>
            <a:lvl1pPr marL="0" marR="0" lvl="0" indent="0" rtl="0" hangingPunct="0">
              <a:buNone/>
              <a:tabLst/>
              <a:defRPr lang="en-US" sz="1400">
                <a:latin typeface="Nimbus Roman No9 L" pitchFamily="18"/>
                <a:ea typeface="Luxi Sans" pitchFamily="2"/>
                <a:cs typeface="Luxi Sans" pitchFamily="2"/>
              </a:defRPr>
            </a:lvl1pPr>
          </a:lstStyle>
          <a:p>
            <a:pPr lvl="0"/>
            <a:endParaRPr lang="en-US"/>
          </a:p>
        </p:txBody>
      </p:sp>
      <p:sp>
        <p:nvSpPr>
          <p:cNvPr id="5" name="Zástupný symbol dátumu 4"/>
          <p:cNvSpPr txBox="1">
            <a:spLocks noGrp="1"/>
          </p:cNvSpPr>
          <p:nvPr>
            <p:ph type="dt" idx="1"/>
          </p:nvPr>
        </p:nvSpPr>
        <p:spPr>
          <a:xfrm>
            <a:off x="4399200" y="0"/>
            <a:ext cx="3372840" cy="502560"/>
          </a:xfrm>
          <a:prstGeom prst="rect">
            <a:avLst/>
          </a:prstGeom>
          <a:noFill/>
          <a:ln>
            <a:noFill/>
          </a:ln>
        </p:spPr>
        <p:txBody>
          <a:bodyPr lIns="0" tIns="0" rIns="0" bIns="0"/>
          <a:lstStyle>
            <a:lvl1pPr marL="0" marR="0" lvl="0" indent="0" algn="r" rtl="0" hangingPunct="0">
              <a:buNone/>
              <a:tabLst/>
              <a:defRPr lang="en-US" sz="1400">
                <a:latin typeface="Nimbus Roman No9 L" pitchFamily="18"/>
                <a:ea typeface="Luxi Sans" pitchFamily="2"/>
                <a:cs typeface="Luxi Sans" pitchFamily="2"/>
              </a:defRPr>
            </a:lvl1pPr>
          </a:lstStyle>
          <a:p>
            <a:pPr lvl="0"/>
            <a:endParaRPr lang="en-US"/>
          </a:p>
        </p:txBody>
      </p:sp>
      <p:sp>
        <p:nvSpPr>
          <p:cNvPr id="6" name="Zástupný symbol päty 5"/>
          <p:cNvSpPr txBox="1">
            <a:spLocks noGrp="1"/>
          </p:cNvSpPr>
          <p:nvPr>
            <p:ph type="ftr" sz="quarter" idx="4"/>
          </p:nvPr>
        </p:nvSpPr>
        <p:spPr>
          <a:xfrm>
            <a:off x="0" y="9555480"/>
            <a:ext cx="3372840" cy="502560"/>
          </a:xfrm>
          <a:prstGeom prst="rect">
            <a:avLst/>
          </a:prstGeom>
          <a:noFill/>
          <a:ln>
            <a:noFill/>
          </a:ln>
        </p:spPr>
        <p:txBody>
          <a:bodyPr lIns="0" tIns="0" rIns="0" bIns="0" anchor="b"/>
          <a:lstStyle>
            <a:lvl1pPr marL="0" marR="0" lvl="0" indent="0" rtl="0" hangingPunct="0">
              <a:buNone/>
              <a:tabLst/>
              <a:defRPr lang="en-US" sz="1400">
                <a:latin typeface="Nimbus Roman No9 L" pitchFamily="18"/>
                <a:ea typeface="Luxi Sans" pitchFamily="2"/>
                <a:cs typeface="Luxi Sans" pitchFamily="2"/>
              </a:defRPr>
            </a:lvl1pPr>
          </a:lstStyle>
          <a:p>
            <a:pPr lvl="0"/>
            <a:endParaRPr lang="en-US"/>
          </a:p>
        </p:txBody>
      </p:sp>
      <p:sp>
        <p:nvSpPr>
          <p:cNvPr id="7" name="Zástupný symbol čísla snímky 6"/>
          <p:cNvSpPr txBox="1">
            <a:spLocks noGrp="1"/>
          </p:cNvSpPr>
          <p:nvPr>
            <p:ph type="sldNum" sz="quarter" idx="5"/>
          </p:nvPr>
        </p:nvSpPr>
        <p:spPr>
          <a:xfrm>
            <a:off x="4399200" y="9555480"/>
            <a:ext cx="3372840" cy="502560"/>
          </a:xfrm>
          <a:prstGeom prst="rect">
            <a:avLst/>
          </a:prstGeom>
          <a:noFill/>
          <a:ln>
            <a:noFill/>
          </a:ln>
        </p:spPr>
        <p:txBody>
          <a:bodyPr lIns="0" tIns="0" rIns="0" bIns="0" anchor="b"/>
          <a:lstStyle>
            <a:lvl1pPr marL="0" marR="0" lvl="0" indent="0" algn="r" rtl="0" hangingPunct="0">
              <a:buNone/>
              <a:tabLst/>
              <a:defRPr lang="en-US" sz="1400">
                <a:latin typeface="Nimbus Roman No9 L" pitchFamily="18"/>
                <a:ea typeface="Luxi Sans" pitchFamily="2"/>
                <a:cs typeface="Luxi Sans" pitchFamily="2"/>
              </a:defRPr>
            </a:lvl1pPr>
          </a:lstStyle>
          <a:p>
            <a:pPr lvl="0"/>
            <a:fld id="{47034184-837C-4429-96F3-DCEF17A7397B}" type="slidenum">
              <a:rPr/>
              <a:pPr lvl="0"/>
              <a:t>‹#›</a:t>
            </a:fld>
            <a:endParaRPr lang="en-US"/>
          </a:p>
        </p:txBody>
      </p:sp>
    </p:spTree>
  </p:cSld>
  <p:clrMap bg1="lt1" tx1="dk1" bg2="lt2" tx2="dk2" accent1="accent1" accent2="accent2" accent3="accent3" accent4="accent4" accent5="accent5" accent6="accent6" hlink="hlink" folHlink="folHlink"/>
  <p:notesStyle>
    <a:lvl1pPr marL="216000" marR="0" indent="-216000" rtl="0" hangingPunct="0">
      <a:tabLst/>
      <a:defRPr lang="en-US" sz="2640" b="0" i="0" u="none" strike="noStrike">
        <a:ln>
          <a:noFill/>
        </a:ln>
        <a:latin typeface="Luxi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ľná forma 1"/>
          <p:cNvSpPr/>
          <p:nvPr/>
        </p:nvSpPr>
        <p:spPr>
          <a:xfrm>
            <a:off x="1371599" y="763560"/>
            <a:ext cx="5029200" cy="3772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a:xfrm>
            <a:off x="777239" y="4777560"/>
            <a:ext cx="6217560" cy="452628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noResize="1"/>
          </p:cNvSpPr>
          <p:nvPr>
            <p:ph type="sldImg"/>
          </p:nvPr>
        </p:nvSpPr>
        <p:spPr>
          <a:xfrm>
            <a:off x="1370013" y="763588"/>
            <a:ext cx="5030787" cy="3771900"/>
          </a:xfrm>
          <a:solidFill>
            <a:srgbClr val="99CCFF"/>
          </a:solidFill>
          <a:ln w="25400">
            <a:solidFill>
              <a:srgbClr val="000000"/>
            </a:solidFill>
            <a:prstDash val="solid"/>
          </a:ln>
        </p:spPr>
      </p:sp>
      <p:sp>
        <p:nvSpPr>
          <p:cNvPr id="3" name="Zástupný symbol poznámok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C7D8C289-8B11-4F34-A903-BA90E9028520}" type="slidenum">
              <a:rPr/>
              <a:pPr lvl="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5570523E-C373-493F-A866-C2B484DE9812}"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308850" y="301625"/>
            <a:ext cx="226695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503238" y="301625"/>
            <a:ext cx="6653212"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DC793EDE-9B8A-4834-BD22-4675AB3A2346}" type="slidenum">
              <a:rPr/>
              <a:pPr lvl="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C4522CA7-947A-464D-901D-6FDBF3EF4C0E}" type="slidenum">
              <a:rPr/>
              <a:pPr lvl="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41952F6A-C623-4D05-985D-9059B94F406A}" type="slidenum">
              <a:rPr/>
              <a:pPr lvl="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AAF6EF17-736E-4D76-8187-5FACBAC8485C}" type="slidenum">
              <a:rPr/>
              <a:pPr lvl="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6D16A2E0-E13C-415B-A8D9-09547573996F}" type="slidenum">
              <a:rPr/>
              <a:pPr lvl="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pPr lvl="0"/>
            <a:endParaRPr lang="en-US"/>
          </a:p>
        </p:txBody>
      </p:sp>
      <p:sp>
        <p:nvSpPr>
          <p:cNvPr id="8" name="Zástupný symbol päty 7"/>
          <p:cNvSpPr>
            <a:spLocks noGrp="1"/>
          </p:cNvSpPr>
          <p:nvPr>
            <p:ph type="ftr" sz="quarter" idx="11"/>
          </p:nvPr>
        </p:nvSpPr>
        <p:spPr/>
        <p:txBody>
          <a:bodyPr/>
          <a:lstStyle/>
          <a:p>
            <a:pPr lvl="0"/>
            <a:endParaRPr lang="en-US"/>
          </a:p>
        </p:txBody>
      </p:sp>
      <p:sp>
        <p:nvSpPr>
          <p:cNvPr id="9" name="Zástupný symbol čísla snímky 8"/>
          <p:cNvSpPr>
            <a:spLocks noGrp="1"/>
          </p:cNvSpPr>
          <p:nvPr>
            <p:ph type="sldNum" sz="quarter" idx="12"/>
          </p:nvPr>
        </p:nvSpPr>
        <p:spPr/>
        <p:txBody>
          <a:bodyPr/>
          <a:lstStyle/>
          <a:p>
            <a:pPr lvl="0"/>
            <a:fld id="{D35AE569-D480-4E68-939E-0838621C8F0E}" type="slidenum">
              <a:rPr/>
              <a:pPr lvl="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pPr lvl="0"/>
            <a:endParaRPr lang="en-US"/>
          </a:p>
        </p:txBody>
      </p:sp>
      <p:sp>
        <p:nvSpPr>
          <p:cNvPr id="4" name="Zástupný symbol päty 3"/>
          <p:cNvSpPr>
            <a:spLocks noGrp="1"/>
          </p:cNvSpPr>
          <p:nvPr>
            <p:ph type="ftr" sz="quarter" idx="11"/>
          </p:nvPr>
        </p:nvSpPr>
        <p:spPr/>
        <p:txBody>
          <a:bodyPr/>
          <a:lstStyle/>
          <a:p>
            <a:pPr lvl="0"/>
            <a:endParaRPr lang="en-US"/>
          </a:p>
        </p:txBody>
      </p:sp>
      <p:sp>
        <p:nvSpPr>
          <p:cNvPr id="5" name="Zástupný symbol čísla snímky 4"/>
          <p:cNvSpPr>
            <a:spLocks noGrp="1"/>
          </p:cNvSpPr>
          <p:nvPr>
            <p:ph type="sldNum" sz="quarter" idx="12"/>
          </p:nvPr>
        </p:nvSpPr>
        <p:spPr/>
        <p:txBody>
          <a:bodyPr/>
          <a:lstStyle/>
          <a:p>
            <a:pPr lvl="0"/>
            <a:fld id="{F59ED5B5-20E3-4BB6-BE02-CAB6F642DA35}" type="slidenum">
              <a:rPr/>
              <a:pPr lvl="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lvl="0"/>
            <a:endParaRPr lang="en-US"/>
          </a:p>
        </p:txBody>
      </p:sp>
      <p:sp>
        <p:nvSpPr>
          <p:cNvPr id="3" name="Zástupný symbol päty 2"/>
          <p:cNvSpPr>
            <a:spLocks noGrp="1"/>
          </p:cNvSpPr>
          <p:nvPr>
            <p:ph type="ftr" sz="quarter" idx="11"/>
          </p:nvPr>
        </p:nvSpPr>
        <p:spPr/>
        <p:txBody>
          <a:bodyPr/>
          <a:lstStyle/>
          <a:p>
            <a:pPr lvl="0"/>
            <a:endParaRPr lang="en-US"/>
          </a:p>
        </p:txBody>
      </p:sp>
      <p:sp>
        <p:nvSpPr>
          <p:cNvPr id="4" name="Zástupný symbol čísla snímky 3"/>
          <p:cNvSpPr>
            <a:spLocks noGrp="1"/>
          </p:cNvSpPr>
          <p:nvPr>
            <p:ph type="sldNum" sz="quarter" idx="12"/>
          </p:nvPr>
        </p:nvSpPr>
        <p:spPr/>
        <p:txBody>
          <a:bodyPr/>
          <a:lstStyle/>
          <a:p>
            <a:pPr lvl="0"/>
            <a:fld id="{CF9799BC-B327-482E-8CE7-2BDD22B1AF22}" type="slidenum">
              <a:rPr/>
              <a:pPr lvl="0"/>
              <a:t>‹#›</a:t>
            </a:fld>
            <a:endParaRPr lang="en-U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4065E145-B52E-4ABD-81DF-D6C15F5A50B5}" type="slidenum">
              <a:rPr/>
              <a:pPr lvl="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01BC8A87-7C3C-40D0-9585-202A3C313F3D}" type="slidenum">
              <a:rPr/>
              <a:pPr lvl="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20F8EEA6-20C9-4A11-B573-932552B6F571}" type="slidenum">
              <a:rPr/>
              <a:pPr lvl="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49453176-7869-4D42-A4A6-B4494EE0FD6A}" type="slidenum">
              <a:rPr/>
              <a:pPr lvl="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308850" y="336550"/>
            <a:ext cx="2266950" cy="581660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503238" y="336550"/>
            <a:ext cx="6653212" cy="581660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E3366030-8528-4963-AF5A-56584D53122F}" type="slidenum">
              <a:rPr/>
              <a:pPr lvl="0"/>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357B731F-108F-4564-A663-8F36F7B0902F}" type="slidenum">
              <a:rPr/>
              <a:pPr lvl="0"/>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C2855201-65EC-43B8-9B99-5CE33E99E5B2}" type="slidenum">
              <a:rPr/>
              <a:pPr lvl="0"/>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D9326610-C8DE-4950-A144-A6562442ED1A}" type="slidenum">
              <a:rPr/>
              <a:pPr lvl="0"/>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503238" y="1763713"/>
            <a:ext cx="21494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2805113" y="1763713"/>
            <a:ext cx="2151062"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C0DEBFA0-5400-4086-A382-0DB287B8CE69}" type="slidenum">
              <a:rPr/>
              <a:pPr lvl="0"/>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8" name="Zástupný symbol päty 7"/>
          <p:cNvSpPr>
            <a:spLocks noGrp="1"/>
          </p:cNvSpPr>
          <p:nvPr>
            <p:ph type="ftr" sz="quarter" idx="11"/>
          </p:nvPr>
        </p:nvSpPr>
        <p:spPr/>
        <p:txBody>
          <a:bodyPr/>
          <a:lstStyle/>
          <a:p>
            <a:pPr lvl="0"/>
            <a:endParaRPr lang="en-US"/>
          </a:p>
        </p:txBody>
      </p:sp>
      <p:sp>
        <p:nvSpPr>
          <p:cNvPr id="9" name="Zástupný symbol čísla snímky 8"/>
          <p:cNvSpPr>
            <a:spLocks noGrp="1"/>
          </p:cNvSpPr>
          <p:nvPr>
            <p:ph type="sldNum" sz="quarter" idx="12"/>
          </p:nvPr>
        </p:nvSpPr>
        <p:spPr/>
        <p:txBody>
          <a:bodyPr/>
          <a:lstStyle/>
          <a:p>
            <a:pPr lvl="0"/>
            <a:fld id="{49664341-4925-473F-9C07-FFB2D28E94B8}" type="slidenum">
              <a:rPr/>
              <a:pPr lvl="0"/>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4" name="Zástupný symbol päty 3"/>
          <p:cNvSpPr>
            <a:spLocks noGrp="1"/>
          </p:cNvSpPr>
          <p:nvPr>
            <p:ph type="ftr" sz="quarter" idx="11"/>
          </p:nvPr>
        </p:nvSpPr>
        <p:spPr/>
        <p:txBody>
          <a:bodyPr/>
          <a:lstStyle/>
          <a:p>
            <a:pPr lvl="0"/>
            <a:endParaRPr lang="en-US"/>
          </a:p>
        </p:txBody>
      </p:sp>
      <p:sp>
        <p:nvSpPr>
          <p:cNvPr id="5" name="Zástupný symbol čísla snímky 4"/>
          <p:cNvSpPr>
            <a:spLocks noGrp="1"/>
          </p:cNvSpPr>
          <p:nvPr>
            <p:ph type="sldNum" sz="quarter" idx="12"/>
          </p:nvPr>
        </p:nvSpPr>
        <p:spPr/>
        <p:txBody>
          <a:bodyPr/>
          <a:lstStyle/>
          <a:p>
            <a:pPr lvl="0"/>
            <a:fld id="{129F2C6C-A567-4A0A-80F1-28BA20D78B5C}" type="slidenum">
              <a:rPr/>
              <a:pPr lvl="0"/>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3" name="Zástupný symbol päty 2"/>
          <p:cNvSpPr>
            <a:spLocks noGrp="1"/>
          </p:cNvSpPr>
          <p:nvPr>
            <p:ph type="ftr" sz="quarter" idx="11"/>
          </p:nvPr>
        </p:nvSpPr>
        <p:spPr/>
        <p:txBody>
          <a:bodyPr/>
          <a:lstStyle/>
          <a:p>
            <a:pPr lvl="0"/>
            <a:endParaRPr lang="en-US"/>
          </a:p>
        </p:txBody>
      </p:sp>
      <p:sp>
        <p:nvSpPr>
          <p:cNvPr id="4" name="Zástupný symbol čísla snímky 3"/>
          <p:cNvSpPr>
            <a:spLocks noGrp="1"/>
          </p:cNvSpPr>
          <p:nvPr>
            <p:ph type="sldNum" sz="quarter" idx="12"/>
          </p:nvPr>
        </p:nvSpPr>
        <p:spPr/>
        <p:txBody>
          <a:bodyPr/>
          <a:lstStyle/>
          <a:p>
            <a:pPr lvl="0"/>
            <a:fld id="{A68003E2-D36D-4BCB-B263-A6AE287B7DA2}" type="slidenum">
              <a:rPr/>
              <a:pPr lvl="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pPr lvl="0"/>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A9C0510F-6EB4-4B70-828A-A1D0163F4EB1}" type="slidenum">
              <a:rPr/>
              <a:pPr lvl="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30701195-9D54-4F24-9F30-5577CE8D166D}" type="slidenum">
              <a:rPr/>
              <a:pPr lvl="0"/>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EF848BBA-32DB-429E-94FE-47FB9581C9F4}" type="slidenum">
              <a:rPr/>
              <a:pPr lvl="0"/>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44AD1CA0-F561-4A4E-A79F-6DBA83AFD546}" type="slidenum">
              <a:rPr/>
              <a:pPr lvl="0"/>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308850" y="303213"/>
            <a:ext cx="2266950" cy="6450012"/>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503238" y="303213"/>
            <a:ext cx="6653212" cy="6450012"/>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pPr lvl="0"/>
            <a:fld id="{10BBA045-C58D-422F-B6F4-72D13386E26C}" type="datetime10">
              <a:rPr lang="en-US" smtClean="0"/>
              <a:pPr lvl="0"/>
              <a:t>06:24</a:t>
            </a:fld>
            <a:endParaRPr lang="en-US"/>
          </a:p>
        </p:txBody>
      </p:sp>
      <p:sp>
        <p:nvSpPr>
          <p:cNvPr id="5" name="Zástupný symbol päty 4"/>
          <p:cNvSpPr>
            <a:spLocks noGrp="1"/>
          </p:cNvSpPr>
          <p:nvPr>
            <p:ph type="ftr" sz="quarter" idx="11"/>
          </p:nvPr>
        </p:nvSpPr>
        <p:spPr/>
        <p:txBody>
          <a:bodyPr/>
          <a:lstStyle/>
          <a:p>
            <a:pPr lvl="0"/>
            <a:endParaRPr lang="en-US"/>
          </a:p>
        </p:txBody>
      </p:sp>
      <p:sp>
        <p:nvSpPr>
          <p:cNvPr id="6" name="Zástupný symbol čísla snímky 5"/>
          <p:cNvSpPr>
            <a:spLocks noGrp="1"/>
          </p:cNvSpPr>
          <p:nvPr>
            <p:ph type="sldNum" sz="quarter" idx="12"/>
          </p:nvPr>
        </p:nvSpPr>
        <p:spPr/>
        <p:txBody>
          <a:bodyPr/>
          <a:lstStyle/>
          <a:p>
            <a:pPr lvl="0"/>
            <a:fld id="{9E5A324F-BEFF-46BB-98B0-A9CDED869D5F}" type="slidenum">
              <a:rPr/>
              <a:pPr lvl="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601EC319-AEF1-4A53-8FAB-8D677DF1B175}" type="slidenum">
              <a:rPr/>
              <a:pPr lvl="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pPr lvl="0"/>
            <a:endParaRPr lang="en-US"/>
          </a:p>
        </p:txBody>
      </p:sp>
      <p:sp>
        <p:nvSpPr>
          <p:cNvPr id="8" name="Zástupný symbol päty 7"/>
          <p:cNvSpPr>
            <a:spLocks noGrp="1"/>
          </p:cNvSpPr>
          <p:nvPr>
            <p:ph type="ftr" sz="quarter" idx="11"/>
          </p:nvPr>
        </p:nvSpPr>
        <p:spPr/>
        <p:txBody>
          <a:bodyPr/>
          <a:lstStyle/>
          <a:p>
            <a:pPr lvl="0"/>
            <a:endParaRPr lang="en-US"/>
          </a:p>
        </p:txBody>
      </p:sp>
      <p:sp>
        <p:nvSpPr>
          <p:cNvPr id="9" name="Zástupný symbol čísla snímky 8"/>
          <p:cNvSpPr>
            <a:spLocks noGrp="1"/>
          </p:cNvSpPr>
          <p:nvPr>
            <p:ph type="sldNum" sz="quarter" idx="12"/>
          </p:nvPr>
        </p:nvSpPr>
        <p:spPr/>
        <p:txBody>
          <a:bodyPr/>
          <a:lstStyle/>
          <a:p>
            <a:pPr lvl="0"/>
            <a:fld id="{DC58AD75-60EB-4F45-8256-9F58C0214031}" type="slidenum">
              <a:rPr/>
              <a:pPr lvl="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pPr lvl="0"/>
            <a:endParaRPr lang="en-US"/>
          </a:p>
        </p:txBody>
      </p:sp>
      <p:sp>
        <p:nvSpPr>
          <p:cNvPr id="4" name="Zástupný symbol päty 3"/>
          <p:cNvSpPr>
            <a:spLocks noGrp="1"/>
          </p:cNvSpPr>
          <p:nvPr>
            <p:ph type="ftr" sz="quarter" idx="11"/>
          </p:nvPr>
        </p:nvSpPr>
        <p:spPr/>
        <p:txBody>
          <a:bodyPr/>
          <a:lstStyle/>
          <a:p>
            <a:pPr lvl="0"/>
            <a:endParaRPr lang="en-US"/>
          </a:p>
        </p:txBody>
      </p:sp>
      <p:sp>
        <p:nvSpPr>
          <p:cNvPr id="5" name="Zástupný symbol čísla snímky 4"/>
          <p:cNvSpPr>
            <a:spLocks noGrp="1"/>
          </p:cNvSpPr>
          <p:nvPr>
            <p:ph type="sldNum" sz="quarter" idx="12"/>
          </p:nvPr>
        </p:nvSpPr>
        <p:spPr/>
        <p:txBody>
          <a:bodyPr/>
          <a:lstStyle/>
          <a:p>
            <a:pPr lvl="0"/>
            <a:fld id="{6B6CC115-1A40-4B26-AA4B-608023F9B7D6}"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pPr lvl="0"/>
            <a:endParaRPr lang="en-US"/>
          </a:p>
        </p:txBody>
      </p:sp>
      <p:sp>
        <p:nvSpPr>
          <p:cNvPr id="3" name="Zástupný symbol päty 2"/>
          <p:cNvSpPr>
            <a:spLocks noGrp="1"/>
          </p:cNvSpPr>
          <p:nvPr>
            <p:ph type="ftr" sz="quarter" idx="11"/>
          </p:nvPr>
        </p:nvSpPr>
        <p:spPr/>
        <p:txBody>
          <a:bodyPr/>
          <a:lstStyle/>
          <a:p>
            <a:pPr lvl="0"/>
            <a:endParaRPr lang="en-US"/>
          </a:p>
        </p:txBody>
      </p:sp>
      <p:sp>
        <p:nvSpPr>
          <p:cNvPr id="4" name="Zástupný symbol čísla snímky 3"/>
          <p:cNvSpPr>
            <a:spLocks noGrp="1"/>
          </p:cNvSpPr>
          <p:nvPr>
            <p:ph type="sldNum" sz="quarter" idx="12"/>
          </p:nvPr>
        </p:nvSpPr>
        <p:spPr/>
        <p:txBody>
          <a:bodyPr/>
          <a:lstStyle/>
          <a:p>
            <a:pPr lvl="0"/>
            <a:fld id="{01D6FDAA-9055-4AB3-A871-729F0335D813}" type="slidenum">
              <a:rPr/>
              <a:pPr lvl="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8B48CE2F-6CEA-4F8C-829F-708295C55B30}" type="slidenum">
              <a:rPr/>
              <a:pPr lvl="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pPr lvl="0"/>
            <a:endParaRPr lang="en-US"/>
          </a:p>
        </p:txBody>
      </p:sp>
      <p:sp>
        <p:nvSpPr>
          <p:cNvPr id="6" name="Zástupný symbol päty 5"/>
          <p:cNvSpPr>
            <a:spLocks noGrp="1"/>
          </p:cNvSpPr>
          <p:nvPr>
            <p:ph type="ftr" sz="quarter" idx="11"/>
          </p:nvPr>
        </p:nvSpPr>
        <p:spPr/>
        <p:txBody>
          <a:bodyPr/>
          <a:lstStyle/>
          <a:p>
            <a:pPr lvl="0"/>
            <a:endParaRPr lang="en-US"/>
          </a:p>
        </p:txBody>
      </p:sp>
      <p:sp>
        <p:nvSpPr>
          <p:cNvPr id="7" name="Zástupný symbol čísla snímky 6"/>
          <p:cNvSpPr>
            <a:spLocks noGrp="1"/>
          </p:cNvSpPr>
          <p:nvPr>
            <p:ph type="sldNum" sz="quarter" idx="12"/>
          </p:nvPr>
        </p:nvSpPr>
        <p:spPr/>
        <p:txBody>
          <a:bodyPr/>
          <a:lstStyle/>
          <a:p>
            <a:pPr lvl="0"/>
            <a:fld id="{D143C541-81D6-48C1-B9E7-44DE948D6C6A}" type="slidenum">
              <a:rPr/>
              <a:pPr lvl="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Pictures/1000000000000320000002584709B83C1FA6AEB7.pn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nadpisu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Zástupný symbol textu 2"/>
          <p:cNvSpPr txBox="1">
            <a:spLocks noGrp="1"/>
          </p:cNvSpPr>
          <p:nvPr>
            <p:ph type="body" idx="1"/>
          </p:nvPr>
        </p:nvSpPr>
        <p:spPr>
          <a:xfrm>
            <a:off x="503999" y="1769040"/>
            <a:ext cx="9071640" cy="438480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a:ln>
                  <a:noFill/>
                </a:ln>
                <a:latin typeface="Luxi Sans" pitchFamily="18"/>
                <a:ea typeface="Luxi Sans" pitchFamily="2"/>
                <a:cs typeface="Luxi Sans" pitchFamily="2"/>
              </a:defRPr>
            </a:defPPr>
            <a:lvl1pPr marL="432000" marR="0" lvl="0" indent="-324000">
              <a:spcBef>
                <a:spcPts val="0"/>
              </a:spcBef>
              <a:spcAft>
                <a:spcPts val="1417"/>
              </a:spcAft>
              <a:buSzPct val="45000"/>
              <a:buFont typeface="StarSymbol"/>
              <a:buChar char="●"/>
              <a:defRPr lang="en-US" sz="3200" b="0" i="0" u="none" strike="noStrike">
                <a:ln>
                  <a:noFill/>
                </a:ln>
                <a:latin typeface="Luxi Sans" pitchFamily="18"/>
                <a:ea typeface="Luxi Sans" pitchFamily="2"/>
                <a:cs typeface="Luxi Sans" pitchFamily="2"/>
              </a:defRPr>
            </a:lvl1pPr>
            <a:lvl2pPr marL="864000" marR="0" lvl="1" indent="-288000">
              <a:spcBef>
                <a:spcPts val="0"/>
              </a:spcBef>
              <a:spcAft>
                <a:spcPts val="1134"/>
              </a:spcAft>
              <a:buSzPct val="75000"/>
              <a:buFont typeface="StarSymbol"/>
              <a:buChar char="–"/>
              <a:defRPr lang="en-US" sz="2800" b="0" i="0" u="none" strike="noStrike">
                <a:ln>
                  <a:noFill/>
                </a:ln>
                <a:latin typeface="Luxi Sans" pitchFamily="18"/>
                <a:ea typeface="Luxi Sans" pitchFamily="2"/>
                <a:cs typeface="Luxi Sans" pitchFamily="2"/>
              </a:defRPr>
            </a:lvl2pPr>
            <a:lvl3pPr marL="1296000" marR="0" lvl="2" indent="-216000">
              <a:spcBef>
                <a:spcPts val="0"/>
              </a:spcBef>
              <a:spcAft>
                <a:spcPts val="850"/>
              </a:spcAft>
              <a:buSzPct val="45000"/>
              <a:buFont typeface="StarSymbol"/>
              <a:buChar char="●"/>
              <a:defRPr lang="en-US" sz="2400" b="0" i="0" u="none" strike="noStrike">
                <a:ln>
                  <a:noFill/>
                </a:ln>
                <a:latin typeface="Luxi Sans" pitchFamily="18"/>
                <a:ea typeface="Luxi Sans" pitchFamily="2"/>
                <a:cs typeface="Luxi Sans" pitchFamily="2"/>
              </a:defRPr>
            </a:lvl3pPr>
            <a:lvl4pPr marL="1728000" marR="0" lvl="3" indent="-216000">
              <a:spcBef>
                <a:spcPts val="0"/>
              </a:spcBef>
              <a:spcAft>
                <a:spcPts val="567"/>
              </a:spcAft>
              <a:buSzPct val="75000"/>
              <a:buFont typeface="StarSymbol"/>
              <a:buChar char="–"/>
              <a:defRPr lang="en-US" sz="2000" b="0" i="0" u="none" strike="noStrike">
                <a:ln>
                  <a:noFill/>
                </a:ln>
                <a:latin typeface="Luxi Sans" pitchFamily="18"/>
                <a:ea typeface="Luxi Sans" pitchFamily="2"/>
                <a:cs typeface="Luxi Sans" pitchFamily="2"/>
              </a:defRPr>
            </a:lvl4pPr>
            <a:lvl5pPr marL="2160000" marR="0" lvl="4" indent="-216000">
              <a:spcBef>
                <a:spcPts val="0"/>
              </a:spcBef>
              <a:spcAft>
                <a:spcPts val="283"/>
              </a:spcAft>
              <a:buSzPct val="45000"/>
              <a:buFont typeface="StarSymbol"/>
              <a:buChar char="●"/>
              <a:defRPr lang="en-US" sz="2000" b="0" i="0" u="none" strike="noStrike">
                <a:ln>
                  <a:noFill/>
                </a:ln>
                <a:latin typeface="Luxi Sans" pitchFamily="18"/>
                <a:ea typeface="Luxi Sans" pitchFamily="2"/>
                <a:cs typeface="Luxi Sans" pitchFamily="2"/>
              </a:defRPr>
            </a:lvl5pPr>
            <a:lvl6pPr marL="2592000" marR="0" lvl="5" indent="-216000">
              <a:spcBef>
                <a:spcPts val="0"/>
              </a:spcBef>
              <a:spcAft>
                <a:spcPts val="283"/>
              </a:spcAft>
              <a:buSzPct val="45000"/>
              <a:buFont typeface="StarSymbol"/>
              <a:buChar char="●"/>
              <a:defRPr lang="en-US" sz="2000" b="0" i="0" u="none" strike="noStrike">
                <a:ln>
                  <a:noFill/>
                </a:ln>
                <a:latin typeface="Luxi Sans" pitchFamily="18"/>
                <a:ea typeface="Luxi Sans" pitchFamily="2"/>
                <a:cs typeface="Luxi Sans" pitchFamily="2"/>
              </a:defRPr>
            </a:lvl6pPr>
            <a:lvl7pPr marL="3024000" marR="0" lvl="6" indent="-216000">
              <a:spcBef>
                <a:spcPts val="0"/>
              </a:spcBef>
              <a:spcAft>
                <a:spcPts val="283"/>
              </a:spcAft>
              <a:buSzPct val="45000"/>
              <a:buFont typeface="StarSymbol"/>
              <a:buChar char="●"/>
              <a:defRPr lang="en-US" sz="2000" b="0" i="0" u="none" strike="noStrike">
                <a:ln>
                  <a:noFill/>
                </a:ln>
                <a:latin typeface="Luxi Sans" pitchFamily="18"/>
                <a:ea typeface="Luxi Sans" pitchFamily="2"/>
                <a:cs typeface="Luxi Sans" pitchFamily="2"/>
              </a:defRPr>
            </a:lvl7pPr>
            <a:lvl8pPr marL="3456000" marR="0" lvl="7" indent="-216000">
              <a:spcBef>
                <a:spcPts val="0"/>
              </a:spcBef>
              <a:spcAft>
                <a:spcPts val="283"/>
              </a:spcAft>
              <a:buSzPct val="45000"/>
              <a:buFont typeface="StarSymbol"/>
              <a:buChar char="●"/>
              <a:defRPr lang="en-US" sz="2000" b="0" i="0" u="none" strike="noStrike">
                <a:ln>
                  <a:noFill/>
                </a:ln>
                <a:latin typeface="Luxi Sans" pitchFamily="18"/>
                <a:ea typeface="Luxi Sans" pitchFamily="2"/>
                <a:cs typeface="Luxi Sans" pitchFamily="2"/>
              </a:defRPr>
            </a:lvl8pPr>
            <a:lvl9pPr marL="3887999" marR="0" lvl="8" indent="-216000">
              <a:spcBef>
                <a:spcPts val="0"/>
              </a:spcBef>
              <a:spcAft>
                <a:spcPts val="283"/>
              </a:spcAft>
              <a:buSzPct val="45000"/>
              <a:buFont typeface="StarSymbol"/>
              <a:buChar char="●"/>
              <a:defRPr lang="en-US" sz="2000" b="0" i="0" u="none" strike="noStrike">
                <a:ln>
                  <a:noFill/>
                </a:ln>
                <a:latin typeface="Luxi Sans" pitchFamily="18"/>
                <a:ea typeface="Luxi Sans" pitchFamily="2"/>
                <a:cs typeface="Luxi Sans" pitchFamily="2"/>
              </a:defRPr>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txBox="1">
            <a:spLocks noGrp="1"/>
          </p:cNvSpPr>
          <p:nvPr>
            <p:ph type="dt" sz="half" idx="2"/>
          </p:nvPr>
        </p:nvSpPr>
        <p:spPr>
          <a:xfrm>
            <a:off x="503999" y="6887160"/>
            <a:ext cx="2348280" cy="521280"/>
          </a:xfrm>
          <a:prstGeom prst="rect">
            <a:avLst/>
          </a:prstGeom>
          <a:noFill/>
          <a:ln>
            <a:noFill/>
          </a:ln>
        </p:spPr>
        <p:txBody>
          <a:bodyPr lIns="0" tIns="0" rIns="0" bIns="0"/>
          <a:lstStyle>
            <a:lvl1pPr marL="0" marR="0" lvl="0" indent="0" rtl="0" hangingPunct="0">
              <a:buNone/>
              <a:tabLst/>
              <a:defRPr lang="en-US" sz="1400">
                <a:latin typeface="Nimbus Roman No9 L" pitchFamily="18"/>
                <a:ea typeface="Luxi Sans" pitchFamily="2"/>
                <a:cs typeface="Luxi Sans" pitchFamily="2"/>
              </a:defRPr>
            </a:lvl1pPr>
          </a:lstStyle>
          <a:p>
            <a:pPr lvl="0"/>
            <a:endParaRPr lang="en-US"/>
          </a:p>
        </p:txBody>
      </p:sp>
      <p:sp>
        <p:nvSpPr>
          <p:cNvPr id="5" name="Zástupný symbol päty 4"/>
          <p:cNvSpPr txBox="1">
            <a:spLocks noGrp="1"/>
          </p:cNvSpPr>
          <p:nvPr>
            <p:ph type="ftr" sz="quarter" idx="3"/>
          </p:nvPr>
        </p:nvSpPr>
        <p:spPr>
          <a:xfrm>
            <a:off x="3447360" y="6887160"/>
            <a:ext cx="3195000" cy="521280"/>
          </a:xfrm>
          <a:prstGeom prst="rect">
            <a:avLst/>
          </a:prstGeom>
          <a:noFill/>
          <a:ln>
            <a:noFill/>
          </a:ln>
        </p:spPr>
        <p:txBody>
          <a:bodyPr lIns="0" tIns="0" rIns="0" bIns="0"/>
          <a:lstStyle>
            <a:lvl1pPr marL="0" marR="0" lvl="0" indent="0" algn="ctr" rtl="0" hangingPunct="0">
              <a:buNone/>
              <a:tabLst/>
              <a:defRPr lang="en-US" sz="1400">
                <a:latin typeface="Nimbus Roman No9 L" pitchFamily="18"/>
                <a:ea typeface="Luxi Sans" pitchFamily="2"/>
                <a:cs typeface="Luxi Sans" pitchFamily="2"/>
              </a:defRPr>
            </a:lvl1pPr>
          </a:lstStyle>
          <a:p>
            <a:pPr lvl="0"/>
            <a:endParaRPr lang="en-US"/>
          </a:p>
        </p:txBody>
      </p:sp>
      <p:sp>
        <p:nvSpPr>
          <p:cNvPr id="6" name="Zástupný symbol čísla snímky 5"/>
          <p:cNvSpPr txBox="1">
            <a:spLocks noGrp="1"/>
          </p:cNvSpPr>
          <p:nvPr>
            <p:ph type="sldNum" sz="quarter" idx="4"/>
          </p:nvPr>
        </p:nvSpPr>
        <p:spPr>
          <a:xfrm>
            <a:off x="7227000" y="6887160"/>
            <a:ext cx="2348280" cy="521280"/>
          </a:xfrm>
          <a:prstGeom prst="rect">
            <a:avLst/>
          </a:prstGeom>
          <a:noFill/>
          <a:ln>
            <a:noFill/>
          </a:ln>
        </p:spPr>
        <p:txBody>
          <a:bodyPr lIns="0" tIns="0" rIns="0" bIns="0"/>
          <a:lstStyle>
            <a:lvl1pPr marL="0" marR="0" lvl="0" indent="0" algn="r" rtl="0" hangingPunct="0">
              <a:buNone/>
              <a:tabLst/>
              <a:defRPr lang="en-US" sz="1400">
                <a:latin typeface="Nimbus Roman No9 L" pitchFamily="18"/>
                <a:ea typeface="Luxi Sans" pitchFamily="2"/>
                <a:cs typeface="Luxi Sans" pitchFamily="2"/>
              </a:defRPr>
            </a:lvl1pPr>
          </a:lstStyle>
          <a:p>
            <a:pPr lvl="0"/>
            <a:fld id="{A43B9443-6E33-445C-9ACC-A15E286842A8}"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en-US" sz="4400" b="0" i="0" u="none" strike="noStrike">
          <a:ln>
            <a:noFill/>
          </a:ln>
          <a:latin typeface="Luxi Sans" pitchFamily="18"/>
        </a:defRPr>
      </a:lvl1pPr>
    </p:titleStyle>
    <p:bodyStyle>
      <a:lvl1pPr marL="0" marR="0" indent="0" rtl="0" hangingPunct="0">
        <a:spcBef>
          <a:spcPts val="0"/>
        </a:spcBef>
        <a:spcAft>
          <a:spcPts val="1417"/>
        </a:spcAft>
        <a:tabLst/>
        <a:defRPr lang="en-US" sz="3200" b="0" i="0" u="none" strike="noStrike">
          <a:ln>
            <a:noFill/>
          </a:ln>
          <a:latin typeface="Luxi Sans"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Zástupný symbol nadpisu 1"/>
          <p:cNvSpPr txBox="1">
            <a:spLocks noGrp="1"/>
          </p:cNvSpPr>
          <p:nvPr>
            <p:ph type="title"/>
          </p:nvPr>
        </p:nvSpPr>
        <p:spPr>
          <a:xfrm>
            <a:off x="503999" y="337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Zástupný symbol textu 2"/>
          <p:cNvSpPr txBox="1">
            <a:spLocks noGrp="1"/>
          </p:cNvSpPr>
          <p:nvPr>
            <p:ph type="body" idx="1"/>
          </p:nvPr>
        </p:nvSpPr>
        <p:spPr>
          <a:xfrm>
            <a:off x="503999" y="1769040"/>
            <a:ext cx="9071640" cy="4384800"/>
          </a:xfrm>
          <a:prstGeom prst="rect">
            <a:avLst/>
          </a:prstGeom>
          <a:noFill/>
          <a:ln>
            <a:noFill/>
          </a:ln>
        </p:spPr>
        <p:txBody>
          <a:bodyPr lIns="0" tIns="0" rIns="0" bIns="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txBox="1">
            <a:spLocks noGrp="1"/>
          </p:cNvSpPr>
          <p:nvPr>
            <p:ph type="dt" sz="half" idx="2"/>
          </p:nvPr>
        </p:nvSpPr>
        <p:spPr>
          <a:xfrm>
            <a:off x="503999" y="6671160"/>
            <a:ext cx="2348280" cy="521280"/>
          </a:xfrm>
          <a:prstGeom prst="rect">
            <a:avLst/>
          </a:prstGeom>
          <a:noFill/>
          <a:ln>
            <a:noFill/>
          </a:ln>
        </p:spPr>
        <p:txBody>
          <a:bodyPr lIns="0" tIns="0" rIns="0" bIns="0"/>
          <a:lstStyle>
            <a:lvl1pPr marL="0" marR="0" lvl="0" indent="0" rtl="0" hangingPunct="0">
              <a:buNone/>
              <a:tabLst/>
              <a:defRPr lang="en-US" sz="1400">
                <a:latin typeface="Nimbus Roman No9 L" pitchFamily="18"/>
                <a:ea typeface="Luxi Sans" pitchFamily="2"/>
                <a:cs typeface="Luxi Sans" pitchFamily="2"/>
              </a:defRPr>
            </a:lvl1pPr>
          </a:lstStyle>
          <a:p>
            <a:pPr lvl="0"/>
            <a:endParaRPr lang="en-US"/>
          </a:p>
        </p:txBody>
      </p:sp>
      <p:sp>
        <p:nvSpPr>
          <p:cNvPr id="5" name="Zástupný symbol päty 4"/>
          <p:cNvSpPr txBox="1">
            <a:spLocks noGrp="1"/>
          </p:cNvSpPr>
          <p:nvPr>
            <p:ph type="ftr" sz="quarter" idx="3"/>
          </p:nvPr>
        </p:nvSpPr>
        <p:spPr>
          <a:xfrm>
            <a:off x="3447360" y="6671160"/>
            <a:ext cx="3195000" cy="521280"/>
          </a:xfrm>
          <a:prstGeom prst="rect">
            <a:avLst/>
          </a:prstGeom>
          <a:noFill/>
          <a:ln>
            <a:noFill/>
          </a:ln>
        </p:spPr>
        <p:txBody>
          <a:bodyPr lIns="0" tIns="0" rIns="0" bIns="0"/>
          <a:lstStyle>
            <a:lvl1pPr marL="0" marR="0" lvl="0" indent="0" algn="ctr" rtl="0" hangingPunct="0">
              <a:buNone/>
              <a:tabLst/>
              <a:defRPr lang="en-US" sz="1400">
                <a:latin typeface="Nimbus Roman No9 L" pitchFamily="18"/>
                <a:ea typeface="Luxi Sans" pitchFamily="2"/>
                <a:cs typeface="Luxi Sans" pitchFamily="2"/>
              </a:defRPr>
            </a:lvl1pPr>
          </a:lstStyle>
          <a:p>
            <a:pPr lvl="0"/>
            <a:endParaRPr lang="en-US"/>
          </a:p>
        </p:txBody>
      </p:sp>
      <p:sp>
        <p:nvSpPr>
          <p:cNvPr id="6" name="Zástupný symbol čísla snímky 5"/>
          <p:cNvSpPr txBox="1">
            <a:spLocks noGrp="1"/>
          </p:cNvSpPr>
          <p:nvPr>
            <p:ph type="sldNum" sz="quarter" idx="4"/>
          </p:nvPr>
        </p:nvSpPr>
        <p:spPr>
          <a:xfrm>
            <a:off x="7227360" y="6671160"/>
            <a:ext cx="2348280" cy="521280"/>
          </a:xfrm>
          <a:prstGeom prst="rect">
            <a:avLst/>
          </a:prstGeom>
          <a:noFill/>
          <a:ln>
            <a:noFill/>
          </a:ln>
        </p:spPr>
        <p:txBody>
          <a:bodyPr lIns="0" tIns="0" rIns="0" bIns="0"/>
          <a:lstStyle>
            <a:lvl1pPr marL="0" marR="0" lvl="0" indent="0" algn="r" rtl="0" hangingPunct="0">
              <a:buNone/>
              <a:tabLst/>
              <a:defRPr lang="en-US" sz="1400">
                <a:latin typeface="Nimbus Roman No9 L" pitchFamily="18"/>
                <a:ea typeface="Luxi Sans" pitchFamily="2"/>
                <a:cs typeface="Luxi Sans" pitchFamily="2"/>
              </a:defRPr>
            </a:lvl1pPr>
          </a:lstStyle>
          <a:p>
            <a:pPr lvl="0"/>
            <a:fld id="{8B2C168C-ADC2-40F6-90BA-AE33B8E63816}"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hangingPunct="0">
        <a:tabLst/>
        <a:defRPr lang="en-US" sz="3890" b="0" i="0" u="none" strike="noStrike">
          <a:ln>
            <a:noFill/>
          </a:ln>
          <a:solidFill>
            <a:srgbClr val="000080"/>
          </a:solidFill>
          <a:latin typeface="Thorndale" pitchFamily="18"/>
          <a:cs typeface="Tahoma" pitchFamily="2"/>
        </a:defRPr>
      </a:lvl1pPr>
    </p:titleStyle>
    <p:bodyStyle>
      <a:lvl1pPr marL="0" marR="0" indent="0" rtl="0" hangingPunct="0">
        <a:spcBef>
          <a:spcPts val="0"/>
        </a:spcBef>
        <a:spcAft>
          <a:spcPts val="1417"/>
        </a:spcAft>
        <a:tabLst/>
        <a:defRPr lang="en-US" sz="3200" b="0" i="0" u="none" strike="noStrike">
          <a:ln>
            <a:noFill/>
          </a:ln>
          <a:latin typeface="Thorndale" pitchFamily="18"/>
          <a:cs typeface="Tahoma"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503999" y="302760"/>
            <a:ext cx="9071640" cy="1259639"/>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formatKliknite sem a upravte štýl predlohy nadpisov.</a:t>
            </a:r>
          </a:p>
        </p:txBody>
      </p:sp>
      <p:sp>
        <p:nvSpPr>
          <p:cNvPr id="3" name="Zástupný symbol obsahu 2"/>
          <p:cNvSpPr txBox="1">
            <a:spLocks noGrp="1"/>
          </p:cNvSpPr>
          <p:nvPr>
            <p:ph type="body" idx="1"/>
          </p:nvPr>
        </p:nvSpPr>
        <p:spPr>
          <a:xfrm>
            <a:off x="503999" y="1764000"/>
            <a:ext cx="4451400" cy="4988880"/>
          </a:xfrm>
          <a:prstGeom prst="rect">
            <a:avLst/>
          </a:prstGeom>
          <a:noFill/>
          <a:ln>
            <a:noFill/>
          </a:ln>
        </p:spPr>
        <p:txBody>
          <a:bodyPr wrap="square" lIns="90000" tIns="45000" rIns="90000" bIns="45000" anchor="t"/>
          <a:lstStyle>
            <a:defPPr marL="432000" marR="0" lvl="0" indent="-324000" algn="l" hangingPunct="1">
              <a:spcBef>
                <a:spcPts val="0"/>
              </a:spcBef>
              <a:spcAft>
                <a:spcPts val="1562"/>
              </a:spcAft>
              <a:buSzPct val="45000"/>
              <a:buFont typeface="StarSymbol"/>
              <a:buNone/>
              <a:defRPr lang="en-US" sz="3090" b="0" i="0" u="none" strike="noStrike" kern="1200" spc="0">
                <a:ln>
                  <a:noFill/>
                </a:ln>
                <a:solidFill>
                  <a:srgbClr val="FFFFFF"/>
                </a:solidFill>
                <a:latin typeface="Book Antiqua"/>
                <a:ea typeface="AR PL UKai CN" pitchFamily="2"/>
                <a:cs typeface="Arial" pitchFamily="32"/>
              </a:defRPr>
            </a:defPPr>
            <a:lvl1pPr marL="432000" marR="0" lvl="0" indent="-324000" algn="l" hangingPunct="1">
              <a:spcBef>
                <a:spcPts val="0"/>
              </a:spcBef>
              <a:spcAft>
                <a:spcPts val="1562"/>
              </a:spcAft>
              <a:buSzPct val="45000"/>
              <a:buFont typeface="StarSymbol"/>
              <a:buChar char="●"/>
              <a:defRPr lang="en-US" sz="3090" b="0" i="0" u="none" strike="noStrike" kern="1200" spc="0">
                <a:ln>
                  <a:noFill/>
                </a:ln>
                <a:solidFill>
                  <a:srgbClr val="FFFFFF"/>
                </a:solidFill>
                <a:latin typeface="Book Antiqua"/>
                <a:ea typeface="AR PL UKai CN" pitchFamily="2"/>
                <a:cs typeface="Arial" pitchFamily="32"/>
              </a:defRPr>
            </a:lvl1pPr>
            <a:lvl2pPr marL="864000" marR="0" lvl="1" indent="-324000" algn="l" hangingPunct="1">
              <a:spcBef>
                <a:spcPts val="0"/>
              </a:spcBef>
              <a:spcAft>
                <a:spcPts val="1247"/>
              </a:spcAft>
              <a:buSzPct val="45000"/>
              <a:buFont typeface="StarSymbol"/>
              <a:buChar char="●"/>
              <a:defRPr lang="en-US" sz="2430" b="0" i="0" u="none" strike="noStrike" kern="1200" spc="0">
                <a:ln>
                  <a:noFill/>
                </a:ln>
                <a:solidFill>
                  <a:srgbClr val="FFFFFF"/>
                </a:solidFill>
                <a:latin typeface="Book Antiqua"/>
                <a:ea typeface="AR PL UKai CN" pitchFamily="2"/>
                <a:cs typeface="Arial" pitchFamily="32"/>
              </a:defRPr>
            </a:lvl2pPr>
            <a:lvl3pPr marL="1295999" marR="0" lvl="2" indent="-288000" algn="l" hangingPunct="1">
              <a:spcBef>
                <a:spcPts val="0"/>
              </a:spcBef>
              <a:spcAft>
                <a:spcPts val="935"/>
              </a:spcAft>
              <a:buSzPct val="75000"/>
              <a:buFont typeface="StarSymbol"/>
              <a:buChar char="–"/>
              <a:defRPr lang="en-US" sz="2210" b="0" i="0" u="none" strike="noStrike" kern="1200" spc="0">
                <a:ln>
                  <a:noFill/>
                </a:ln>
                <a:solidFill>
                  <a:srgbClr val="FFFFFF"/>
                </a:solidFill>
                <a:latin typeface="Book Antiqua"/>
                <a:ea typeface="AR PL UKai CN" pitchFamily="2"/>
                <a:cs typeface="Arial" pitchFamily="32"/>
              </a:defRPr>
            </a:lvl3pPr>
            <a:lvl4pPr marL="1728000" marR="0" lvl="3" indent="-216000" algn="l" hangingPunct="1">
              <a:spcBef>
                <a:spcPts val="0"/>
              </a:spcBef>
              <a:spcAft>
                <a:spcPts val="624"/>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4pPr>
            <a:lvl5pPr marL="2160000" marR="0" lvl="4" indent="-216000" algn="l" hangingPunct="1">
              <a:spcBef>
                <a:spcPts val="0"/>
              </a:spcBef>
              <a:spcAft>
                <a:spcPts val="312"/>
              </a:spcAft>
              <a:buSzPct val="75000"/>
              <a:buFont typeface="StarSymbol"/>
              <a:buChar char="–"/>
              <a:defRPr lang="en-US" sz="2210" b="0" i="0" u="none" strike="noStrike" kern="1200" spc="0">
                <a:ln>
                  <a:noFill/>
                </a:ln>
                <a:solidFill>
                  <a:srgbClr val="FFFFFF"/>
                </a:solidFill>
                <a:latin typeface="Book Antiqua"/>
                <a:ea typeface="AR PL UKai CN" pitchFamily="2"/>
                <a:cs typeface="Arial" pitchFamily="32"/>
              </a:defRPr>
            </a:lvl5pPr>
            <a:lvl6pPr marL="2592000" marR="0" lvl="5"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6pPr>
            <a:lvl7pPr marL="3024000" marR="0" lvl="6"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7pPr>
            <a:lvl8pPr marL="3456000" marR="0" lvl="7"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8pPr>
            <a:lvl9pPr marL="3887999" marR="0" lvl="8"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9pPr>
          </a:lstStyle>
          <a:p>
            <a:pPr lvl="0"/>
            <a:r>
              <a:rPr lang="sk-SK"/>
              <a:t>Click to edit the outline text format</a:t>
            </a:r>
          </a:p>
          <a:p>
            <a:pPr lvl="1"/>
            <a:r>
              <a:rPr lang="sk-SK"/>
              <a:t>Second Outline Level</a:t>
            </a:r>
          </a:p>
          <a:p>
            <a:pPr lvl="2"/>
            <a:r>
              <a:rPr lang="sk-SK"/>
              <a:t>Third Outline Level</a:t>
            </a:r>
          </a:p>
          <a:p>
            <a:pPr lvl="3"/>
            <a:r>
              <a:rPr lang="sk-SK"/>
              <a:t>Fourth Outline Level</a:t>
            </a:r>
          </a:p>
          <a:p>
            <a:pPr lvl="4"/>
            <a:r>
              <a:rPr lang="sk-SK"/>
              <a:t>Fifth Outline Level</a:t>
            </a:r>
          </a:p>
          <a:p>
            <a:pPr lvl="5"/>
            <a:r>
              <a:rPr lang="sk-SK"/>
              <a:t>Sixth Outline Level</a:t>
            </a:r>
          </a:p>
          <a:p>
            <a:pPr lvl="6"/>
            <a:r>
              <a:rPr lang="sk-SK"/>
              <a:t>Seventh Outline Level</a:t>
            </a:r>
          </a:p>
          <a:p>
            <a:pPr lvl="7"/>
            <a:r>
              <a:rPr lang="sk-SK"/>
              <a:t>Eighth Outline Level</a:t>
            </a:r>
          </a:p>
          <a:p>
            <a:pPr lvl="8"/>
            <a:r>
              <a:rPr lang="sk-SK"/>
              <a:t>Ninth Outline LevelKliknite sem a upravte štýly predlohy textu.</a:t>
            </a:r>
          </a:p>
          <a:p>
            <a:pPr lvl="8"/>
            <a:r>
              <a:rPr lang="sk-SK"/>
              <a:t>Druhá úroveň</a:t>
            </a:r>
          </a:p>
          <a:p>
            <a:pPr lvl="8"/>
            <a:r>
              <a:rPr lang="sk-SK"/>
              <a:t>Tretia úroveň</a:t>
            </a:r>
          </a:p>
          <a:p>
            <a:pPr lvl="8"/>
            <a:r>
              <a:rPr lang="sk-SK"/>
              <a:t>Štvrtá úroveň</a:t>
            </a:r>
          </a:p>
          <a:p>
            <a:pPr lvl="8"/>
            <a:r>
              <a:rPr lang="sk-SK"/>
              <a:t>Piata úroveň</a:t>
            </a:r>
          </a:p>
        </p:txBody>
      </p:sp>
      <p:sp>
        <p:nvSpPr>
          <p:cNvPr id="4" name="Zástupný symbol obsahu 3"/>
          <p:cNvSpPr txBox="1">
            <a:spLocks noGrp="1"/>
          </p:cNvSpPr>
          <p:nvPr>
            <p:ph type="body" sz="quarter" idx="4294967295"/>
          </p:nvPr>
        </p:nvSpPr>
        <p:spPr>
          <a:xfrm>
            <a:off x="5123880" y="1764000"/>
            <a:ext cx="4451400" cy="4988880"/>
          </a:xfrm>
          <a:prstGeom prst="rect">
            <a:avLst/>
          </a:prstGeom>
          <a:noFill/>
          <a:ln>
            <a:noFill/>
          </a:ln>
        </p:spPr>
        <p:txBody>
          <a:bodyPr wrap="square" lIns="90000" tIns="45000" rIns="90000" bIns="45000" anchor="t"/>
          <a:lstStyle>
            <a:defPPr marL="432000" marR="0" lvl="0" indent="-324000" algn="l" hangingPunct="1">
              <a:spcBef>
                <a:spcPts val="0"/>
              </a:spcBef>
              <a:spcAft>
                <a:spcPts val="1562"/>
              </a:spcAft>
              <a:buSzPct val="45000"/>
              <a:buFont typeface="StarSymbol"/>
              <a:buNone/>
              <a:defRPr lang="en-US" sz="3090" b="0" i="0" u="none" strike="noStrike" kern="1200" spc="0">
                <a:ln>
                  <a:noFill/>
                </a:ln>
                <a:solidFill>
                  <a:srgbClr val="FFFFFF"/>
                </a:solidFill>
                <a:latin typeface="Book Antiqua"/>
                <a:ea typeface="AR PL UKai CN" pitchFamily="2"/>
                <a:cs typeface="Arial" pitchFamily="32"/>
              </a:defRPr>
            </a:defPPr>
            <a:lvl1pPr marL="432000" marR="0" lvl="0" indent="-324000" algn="l" hangingPunct="1">
              <a:spcBef>
                <a:spcPts val="0"/>
              </a:spcBef>
              <a:spcAft>
                <a:spcPts val="1562"/>
              </a:spcAft>
              <a:buSzPct val="45000"/>
              <a:buFont typeface="StarSymbol"/>
              <a:buChar char="●"/>
              <a:defRPr lang="en-US" sz="3090" b="0" i="0" u="none" strike="noStrike" kern="1200" spc="0">
                <a:ln>
                  <a:noFill/>
                </a:ln>
                <a:solidFill>
                  <a:srgbClr val="FFFFFF"/>
                </a:solidFill>
                <a:latin typeface="Book Antiqua"/>
                <a:ea typeface="AR PL UKai CN" pitchFamily="2"/>
                <a:cs typeface="Arial" pitchFamily="32"/>
              </a:defRPr>
            </a:lvl1pPr>
            <a:lvl2pPr marL="864000" marR="0" lvl="1" indent="-324000" algn="l" hangingPunct="1">
              <a:spcBef>
                <a:spcPts val="0"/>
              </a:spcBef>
              <a:spcAft>
                <a:spcPts val="1247"/>
              </a:spcAft>
              <a:buSzPct val="45000"/>
              <a:buFont typeface="StarSymbol"/>
              <a:buChar char="●"/>
              <a:defRPr lang="en-US" sz="2430" b="0" i="0" u="none" strike="noStrike" kern="1200" spc="0">
                <a:ln>
                  <a:noFill/>
                </a:ln>
                <a:solidFill>
                  <a:srgbClr val="FFFFFF"/>
                </a:solidFill>
                <a:latin typeface="Book Antiqua"/>
                <a:ea typeface="AR PL UKai CN" pitchFamily="2"/>
                <a:cs typeface="Arial" pitchFamily="32"/>
              </a:defRPr>
            </a:lvl2pPr>
            <a:lvl3pPr marL="1295999" marR="0" lvl="2" indent="-288000" algn="l" hangingPunct="1">
              <a:spcBef>
                <a:spcPts val="0"/>
              </a:spcBef>
              <a:spcAft>
                <a:spcPts val="935"/>
              </a:spcAft>
              <a:buSzPct val="75000"/>
              <a:buFont typeface="StarSymbol"/>
              <a:buChar char="–"/>
              <a:defRPr lang="en-US" sz="2210" b="0" i="0" u="none" strike="noStrike" kern="1200" spc="0">
                <a:ln>
                  <a:noFill/>
                </a:ln>
                <a:solidFill>
                  <a:srgbClr val="FFFFFF"/>
                </a:solidFill>
                <a:latin typeface="Book Antiqua"/>
                <a:ea typeface="AR PL UKai CN" pitchFamily="2"/>
                <a:cs typeface="Arial" pitchFamily="32"/>
              </a:defRPr>
            </a:lvl3pPr>
            <a:lvl4pPr marL="1728000" marR="0" lvl="3" indent="-216000" algn="l" hangingPunct="1">
              <a:spcBef>
                <a:spcPts val="0"/>
              </a:spcBef>
              <a:spcAft>
                <a:spcPts val="624"/>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4pPr>
            <a:lvl5pPr marL="2160000" marR="0" lvl="4" indent="-216000" algn="l" hangingPunct="1">
              <a:spcBef>
                <a:spcPts val="0"/>
              </a:spcBef>
              <a:spcAft>
                <a:spcPts val="312"/>
              </a:spcAft>
              <a:buSzPct val="75000"/>
              <a:buFont typeface="StarSymbol"/>
              <a:buChar char="–"/>
              <a:defRPr lang="en-US" sz="2210" b="0" i="0" u="none" strike="noStrike" kern="1200" spc="0">
                <a:ln>
                  <a:noFill/>
                </a:ln>
                <a:solidFill>
                  <a:srgbClr val="FFFFFF"/>
                </a:solidFill>
                <a:latin typeface="Book Antiqua"/>
                <a:ea typeface="AR PL UKai CN" pitchFamily="2"/>
                <a:cs typeface="Arial" pitchFamily="32"/>
              </a:defRPr>
            </a:lvl5pPr>
            <a:lvl6pPr marL="2592000" marR="0" lvl="5"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6pPr>
            <a:lvl7pPr marL="3024000" marR="0" lvl="6"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7pPr>
            <a:lvl8pPr marL="3456000" marR="0" lvl="7"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8pPr>
            <a:lvl9pPr marL="3887999" marR="0" lvl="8" indent="-216000" algn="l" hangingPunct="1">
              <a:spcBef>
                <a:spcPts val="0"/>
              </a:spcBef>
              <a:spcAft>
                <a:spcPts val="312"/>
              </a:spcAft>
              <a:buSzPct val="45000"/>
              <a:buFont typeface="StarSymbol"/>
              <a:buChar char="●"/>
              <a:defRPr lang="en-US" sz="2210" b="0" i="0" u="none" strike="noStrike" kern="1200" spc="0">
                <a:ln>
                  <a:noFill/>
                </a:ln>
                <a:solidFill>
                  <a:srgbClr val="FFFFFF"/>
                </a:solidFill>
                <a:latin typeface="Book Antiqua"/>
                <a:ea typeface="AR PL UKai CN" pitchFamily="2"/>
                <a:cs typeface="Arial" pitchFamily="32"/>
              </a:defRPr>
            </a:lvl9pPr>
          </a:lstStyle>
          <a:p>
            <a:pPr lvl="0"/>
            <a:r>
              <a:rPr lang="sk-SK"/>
              <a:t>Click to edit the outline text format</a:t>
            </a:r>
          </a:p>
          <a:p>
            <a:pPr lvl="1"/>
            <a:r>
              <a:rPr lang="sk-SK"/>
              <a:t>Second Outline Level</a:t>
            </a:r>
          </a:p>
          <a:p>
            <a:pPr lvl="2"/>
            <a:r>
              <a:rPr lang="sk-SK"/>
              <a:t>Third Outline Level</a:t>
            </a:r>
          </a:p>
          <a:p>
            <a:pPr lvl="3"/>
            <a:r>
              <a:rPr lang="sk-SK"/>
              <a:t>Fourth Outline Level</a:t>
            </a:r>
          </a:p>
          <a:p>
            <a:pPr lvl="4"/>
            <a:r>
              <a:rPr lang="sk-SK"/>
              <a:t>Fifth Outline Level</a:t>
            </a:r>
          </a:p>
          <a:p>
            <a:pPr lvl="5"/>
            <a:r>
              <a:rPr lang="sk-SK"/>
              <a:t>Sixth Outline Level</a:t>
            </a:r>
          </a:p>
          <a:p>
            <a:pPr lvl="6"/>
            <a:r>
              <a:rPr lang="sk-SK"/>
              <a:t>Seventh Outline Level</a:t>
            </a:r>
          </a:p>
          <a:p>
            <a:pPr lvl="7"/>
            <a:r>
              <a:rPr lang="sk-SK"/>
              <a:t>Eighth Outline Level</a:t>
            </a:r>
          </a:p>
          <a:p>
            <a:pPr lvl="0"/>
            <a:r>
              <a:rPr lang="sk-SK"/>
              <a:t>Ninth Outline LevelKliknite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txBox="1">
            <a:spLocks noGrp="1"/>
          </p:cNvSpPr>
          <p:nvPr>
            <p:ph type="dt" sz="half" idx="2"/>
          </p:nvPr>
        </p:nvSpPr>
        <p:spPr>
          <a:xfrm>
            <a:off x="503999" y="7073280"/>
            <a:ext cx="2351880" cy="402120"/>
          </a:xfrm>
          <a:prstGeom prst="rect">
            <a:avLst/>
          </a:prstGeom>
          <a:noFill/>
          <a:ln>
            <a:noFill/>
          </a:ln>
        </p:spPr>
        <p:txBody>
          <a:bodyPr wrap="square" lIns="90000" tIns="45000" rIns="90000" bIns="45000" anchor="t"/>
          <a:lstStyle>
            <a:lvl1pPr marL="0" marR="0" lvl="0" indent="0" algn="l" rtl="0" hangingPunct="1">
              <a:spcBef>
                <a:spcPts val="0"/>
              </a:spcBef>
              <a:spcAft>
                <a:spcPts val="0"/>
              </a:spcAft>
              <a:buNone/>
              <a:tabLst/>
              <a:defRPr lang="en-US" sz="1800" b="0" i="0" u="none" strike="noStrike" kern="1200" spc="0">
                <a:solidFill>
                  <a:srgbClr val="FFFFFF"/>
                </a:solidFill>
                <a:latin typeface="Book Antiqua"/>
                <a:ea typeface="Luxi Sans" pitchFamily="2"/>
                <a:cs typeface="Luxi Sans" pitchFamily="2"/>
              </a:defRPr>
            </a:lvl1pPr>
          </a:lstStyle>
          <a:p>
            <a:pPr lvl="0"/>
            <a:fld id="{10BBA045-C58D-422F-B6F4-72D13386E26C}" type="datetime10">
              <a:rPr lang="en-US"/>
              <a:pPr lvl="0"/>
              <a:t>06:24</a:t>
            </a:fld>
            <a:endParaRPr lang="en-US"/>
          </a:p>
        </p:txBody>
      </p:sp>
      <p:sp>
        <p:nvSpPr>
          <p:cNvPr id="6" name="Zástupný symbol päty 5"/>
          <p:cNvSpPr txBox="1">
            <a:spLocks noGrp="1"/>
          </p:cNvSpPr>
          <p:nvPr>
            <p:ph type="ftr" sz="quarter" idx="3"/>
          </p:nvPr>
        </p:nvSpPr>
        <p:spPr>
          <a:xfrm>
            <a:off x="3443760" y="7073280"/>
            <a:ext cx="3191400" cy="402120"/>
          </a:xfrm>
          <a:prstGeom prst="rect">
            <a:avLst/>
          </a:prstGeom>
          <a:noFill/>
          <a:ln>
            <a:noFill/>
          </a:ln>
        </p:spPr>
        <p:txBody>
          <a:bodyPr wrap="square" lIns="90000" tIns="45000" rIns="90000" bIns="45000" anchor="t"/>
          <a:lstStyle>
            <a:lvl1pPr lvl="0" rtl="0" hangingPunct="0">
              <a:buNone/>
              <a:tabLst/>
              <a:defRPr lang="en-US" sz="2400" kern="1200">
                <a:latin typeface="Nimbus Roman No9 L" pitchFamily="18"/>
                <a:ea typeface="Luxi Sans" pitchFamily="2"/>
                <a:cs typeface="Luxi Sans" pitchFamily="2"/>
              </a:defRPr>
            </a:lvl1pPr>
          </a:lstStyle>
          <a:p>
            <a:pPr lvl="0"/>
            <a:endParaRPr lang="en-US"/>
          </a:p>
        </p:txBody>
      </p:sp>
      <p:sp>
        <p:nvSpPr>
          <p:cNvPr id="7" name="Zástupný symbol čísla snímky 6"/>
          <p:cNvSpPr txBox="1">
            <a:spLocks noGrp="1"/>
          </p:cNvSpPr>
          <p:nvPr>
            <p:ph type="sldNum" sz="quarter" idx="4"/>
          </p:nvPr>
        </p:nvSpPr>
        <p:spPr>
          <a:xfrm>
            <a:off x="8735760" y="7073280"/>
            <a:ext cx="839879" cy="402120"/>
          </a:xfrm>
          <a:prstGeom prst="rect">
            <a:avLst/>
          </a:prstGeom>
          <a:noFill/>
          <a:ln>
            <a:noFill/>
          </a:ln>
        </p:spPr>
        <p:txBody>
          <a:bodyPr wrap="square" lIns="90000" tIns="45000" rIns="90000" bIns="45000" anchor="t"/>
          <a:lstStyle>
            <a:lvl1pPr marL="0" marR="0" lvl="0" indent="0" algn="l" rtl="0" hangingPunct="1">
              <a:spcBef>
                <a:spcPts val="0"/>
              </a:spcBef>
              <a:spcAft>
                <a:spcPts val="0"/>
              </a:spcAft>
              <a:buNone/>
              <a:tabLst/>
              <a:defRPr lang="en-US" sz="1800" b="0" i="0" u="none" strike="noStrike" kern="1200" spc="0">
                <a:solidFill>
                  <a:srgbClr val="FFFFFF"/>
                </a:solidFill>
                <a:latin typeface="Book Antiqua"/>
                <a:ea typeface="Luxi Sans" pitchFamily="2"/>
                <a:cs typeface="Luxi Sans" pitchFamily="2"/>
              </a:defRPr>
            </a:lvl1pPr>
          </a:lstStyle>
          <a:p>
            <a:pPr lvl="0"/>
            <a:fld id="{E0B7568C-C4B4-4597-A9B1-5E4F2CE6C100}"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lvl="0" algn="ctr" rtl="0" hangingPunct="1">
        <a:spcBef>
          <a:spcPts val="0"/>
        </a:spcBef>
        <a:spcAft>
          <a:spcPts val="0"/>
        </a:spcAft>
        <a:buNone/>
        <a:tabLst/>
        <a:defRPr lang="en-US" sz="4100" b="1" i="0" u="none" strike="noStrike" kern="1200" spc="0">
          <a:ln>
            <a:noFill/>
          </a:ln>
          <a:solidFill>
            <a:srgbClr val="FFFFFF"/>
          </a:solidFill>
          <a:latin typeface="Lucida Sans" pitchFamily="32"/>
          <a:ea typeface="AR PL UKai CN" pitchFamily="2"/>
          <a:cs typeface="Arial" pitchFamily="32"/>
        </a:defRPr>
      </a:lvl1pPr>
    </p:titleStyle>
    <p:bodyStyle>
      <a:lvl1pPr lvl="0" rtl="0">
        <a:buSzPct val="45000"/>
        <a:buFont typeface="StarSymbol"/>
        <a:buChar char="●"/>
        <a:tabLst/>
        <a:defRPr lang="sk-SK" sz="2600" b="0" i="0" u="none" strike="noStrike" spc="0">
          <a:solidFill>
            <a:srgbClr val="FFFFFF"/>
          </a:solidFill>
          <a:latin typeface="Book Antiqua"/>
        </a:defRPr>
      </a:lvl1pPr>
      <a:lvl2pPr lvl="1" rtl="0">
        <a:buSzPct val="45000"/>
        <a:buFont typeface="StarSymbol"/>
        <a:buChar char="●"/>
        <a:tabLst/>
        <a:defRPr lang="sk-SK" sz="2600" b="0" i="0" u="none" strike="noStrike" spc="0">
          <a:solidFill>
            <a:srgbClr val="FFFFFF"/>
          </a:solidFill>
          <a:latin typeface="Book Antiqua"/>
        </a:defRPr>
      </a:lvl2pPr>
      <a:lvl3pPr lvl="2" rtl="0">
        <a:buSzPct val="75000"/>
        <a:buFont typeface="StarSymbol"/>
        <a:buChar char="–"/>
        <a:tabLst/>
        <a:defRPr lang="sk-SK" sz="2600" b="0" i="0" u="none" strike="noStrike" spc="0">
          <a:solidFill>
            <a:srgbClr val="FFFFFF"/>
          </a:solidFill>
          <a:latin typeface="Book Antiqua"/>
        </a:defRPr>
      </a:lvl3pPr>
      <a:lvl4pPr lvl="3" rtl="0">
        <a:buSzPct val="45000"/>
        <a:buFont typeface="StarSymbol"/>
        <a:buChar char="●"/>
        <a:tabLst/>
        <a:defRPr lang="sk-SK" sz="2600" b="0" i="0" u="none" strike="noStrike" spc="0">
          <a:solidFill>
            <a:srgbClr val="FFFFFF"/>
          </a:solidFill>
          <a:latin typeface="Book Antiqua"/>
        </a:defRPr>
      </a:lvl4pPr>
      <a:lvl5pPr lvl="4" rtl="0">
        <a:buSzPct val="75000"/>
        <a:buFont typeface="StarSymbol"/>
        <a:buChar char="–"/>
        <a:tabLst/>
        <a:defRPr lang="sk-SK" sz="2600" b="0" i="0" u="none" strike="noStrike" spc="0">
          <a:solidFill>
            <a:srgbClr val="FFFFFF"/>
          </a:solidFill>
          <a:latin typeface="Book Antiqua"/>
        </a:defRPr>
      </a:lvl5pPr>
      <a:lvl6pPr lvl="5" rtl="0">
        <a:buSzPct val="45000"/>
        <a:buFont typeface="StarSymbol"/>
        <a:buChar char="●"/>
        <a:tabLst/>
        <a:defRPr lang="sk-SK" sz="2600" b="0" i="0" u="none" strike="noStrike" spc="0">
          <a:solidFill>
            <a:srgbClr val="FFFFFF"/>
          </a:solidFill>
          <a:latin typeface="Book Antiqua"/>
        </a:defRPr>
      </a:lvl6pPr>
      <a:lvl7pPr lvl="6" rtl="0">
        <a:buSzPct val="45000"/>
        <a:buFont typeface="StarSymbol"/>
        <a:buChar char="●"/>
        <a:tabLst/>
        <a:defRPr lang="sk-SK" sz="2600" b="0" i="0" u="none" strike="noStrike" spc="0">
          <a:solidFill>
            <a:srgbClr val="FFFFFF"/>
          </a:solidFill>
          <a:latin typeface="Book Antiqua"/>
        </a:defRPr>
      </a:lvl7pPr>
      <a:lvl8pPr lvl="7" rtl="0">
        <a:buSzPct val="45000"/>
        <a:buFont typeface="StarSymbol"/>
        <a:buChar char="●"/>
        <a:tabLst/>
        <a:defRPr lang="sk-SK" sz="2600" b="0" i="0" u="none" strike="noStrike" spc="0">
          <a:solidFill>
            <a:srgbClr val="FFFFFF"/>
          </a:solidFill>
          <a:latin typeface="Book Antiqua"/>
        </a:defRPr>
      </a:lvl8pPr>
      <a:lvl9pPr marL="0" marR="0" lvl="0" indent="0" algn="l" rtl="0" hangingPunct="1">
        <a:spcBef>
          <a:spcPts val="519"/>
        </a:spcBef>
        <a:spcAft>
          <a:spcPts val="1417"/>
        </a:spcAft>
        <a:buClr>
          <a:srgbClr val="F9F9F9"/>
        </a:buClr>
        <a:buSzPct val="65000"/>
        <a:buFont typeface="Wingdings 2"/>
        <a:buChar char=""/>
        <a:tabLst/>
        <a:defRPr lang="sk-SK" sz="2600" b="0" i="0" u="none" strike="noStrike" spc="0">
          <a:solidFill>
            <a:srgbClr val="FFFFFF"/>
          </a:solidFill>
          <a:latin typeface="Book Antiqua"/>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p:cNvSpPr txBox="1">
            <a:spLocks noGrp="1"/>
          </p:cNvSpPr>
          <p:nvPr>
            <p:ph type="title"/>
          </p:nvPr>
        </p:nvSpPr>
        <p:spPr>
          <a:xfrm>
            <a:off x="503640" y="302760"/>
            <a:ext cx="9072000" cy="126000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sk-SK"/>
              <a:t>Kliknite sem a upravte štýl predlohy nadpisov.</a:t>
            </a:r>
          </a:p>
        </p:txBody>
      </p:sp>
      <p:sp>
        <p:nvSpPr>
          <p:cNvPr id="3" name="Zástupný symbol obsahu 2"/>
          <p:cNvSpPr txBox="1">
            <a:spLocks noGrp="1"/>
          </p:cNvSpPr>
          <p:nvPr>
            <p:ph type="title" sz="quarter" idx="4294967295"/>
          </p:nvPr>
        </p:nvSpPr>
        <p:spPr>
          <a:xfrm>
            <a:off x="503640" y="1763640"/>
            <a:ext cx="4451760" cy="4989240"/>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sk-SK"/>
              <a:t>Kliknite sem a upravte štýly predlohy textu.</a:t>
            </a:r>
            <a:br>
              <a:rPr lang="sk-SK"/>
            </a:br>
            <a:r>
              <a:rPr lang="sk-SK"/>
              <a:t>Druhá úroveň</a:t>
            </a:r>
            <a:br>
              <a:rPr lang="sk-SK"/>
            </a:br>
            <a:r>
              <a:rPr lang="sk-SK"/>
              <a:t>Tretia úroveň</a:t>
            </a:r>
            <a:br>
              <a:rPr lang="sk-SK"/>
            </a:br>
            <a:r>
              <a:rPr lang="sk-SK"/>
              <a:t>Štvrtá úroveň</a:t>
            </a:r>
            <a:br>
              <a:rPr lang="sk-SK"/>
            </a:br>
            <a:r>
              <a:rPr lang="sk-SK"/>
              <a:t>Piata úroveň</a:t>
            </a:r>
          </a:p>
        </p:txBody>
      </p:sp>
      <p:sp>
        <p:nvSpPr>
          <p:cNvPr id="4" name="Zástupný symbol obsahu 3"/>
          <p:cNvSpPr txBox="1">
            <a:spLocks noGrp="1"/>
          </p:cNvSpPr>
          <p:nvPr>
            <p:ph type="title" sz="quarter" idx="4294967295"/>
          </p:nvPr>
        </p:nvSpPr>
        <p:spPr>
          <a:xfrm>
            <a:off x="5123880" y="1763640"/>
            <a:ext cx="4451760" cy="4989240"/>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sk-SK"/>
              <a:t>Kliknite sem a upravte štýly predlohy textu.</a:t>
            </a:r>
            <a:br>
              <a:rPr lang="sk-SK"/>
            </a:br>
            <a:r>
              <a:rPr lang="sk-SK"/>
              <a:t>Druhá úroveň</a:t>
            </a:r>
            <a:br>
              <a:rPr lang="sk-SK"/>
            </a:br>
            <a:r>
              <a:rPr lang="sk-SK"/>
              <a:t>Tretia úroveň</a:t>
            </a:r>
            <a:br>
              <a:rPr lang="sk-SK"/>
            </a:br>
            <a:r>
              <a:rPr lang="sk-SK"/>
              <a:t>Štvrtá úroveň</a:t>
            </a:r>
            <a:br>
              <a:rPr lang="sk-SK"/>
            </a:br>
            <a:r>
              <a:rPr lang="sk-SK"/>
              <a:t>Piata úroveň</a:t>
            </a:r>
          </a:p>
        </p:txBody>
      </p:sp>
      <p:sp>
        <p:nvSpPr>
          <p:cNvPr id="5" name="Zástupný symbol dátumu 4"/>
          <p:cNvSpPr txBox="1">
            <a:spLocks noGrp="1"/>
          </p:cNvSpPr>
          <p:nvPr>
            <p:ph type="dt" sz="half" idx="2"/>
          </p:nvPr>
        </p:nvSpPr>
        <p:spPr>
          <a:xfrm>
            <a:off x="503640" y="7073280"/>
            <a:ext cx="2352240" cy="402480"/>
          </a:xfrm>
          <a:prstGeom prst="rect">
            <a:avLst/>
          </a:prstGeom>
          <a:noFill/>
          <a:ln>
            <a:noFill/>
          </a:ln>
        </p:spPr>
        <p:txBody>
          <a:bodyPr wrap="square" lIns="91440" tIns="45720" rIns="91440" bIns="45720" anchor="b" anchorCtr="0"/>
          <a:lstStyle>
            <a:lvl1pPr marL="0" marR="0" lvl="0" indent="0" algn="l" rtl="0" hangingPunct="1">
              <a:lnSpc>
                <a:spcPct val="100000"/>
              </a:lnSpc>
              <a:spcBef>
                <a:spcPts val="0"/>
              </a:spcBef>
              <a:spcAft>
                <a:spcPts val="0"/>
              </a:spcAft>
              <a:buNone/>
              <a:tabLst/>
              <a:defRPr lang="sk-SK" sz="1200" b="0" i="0" u="none" strike="noStrike" kern="1200" spc="0" baseline="0">
                <a:solidFill>
                  <a:srgbClr val="BCBCBC"/>
                </a:solidFill>
                <a:latin typeface="Arial" pitchFamily="34"/>
                <a:ea typeface="Luxi Sans" pitchFamily="2"/>
                <a:cs typeface="Arial" pitchFamily="34"/>
              </a:defRPr>
            </a:lvl1pPr>
          </a:lstStyle>
          <a:p>
            <a:pPr lvl="0"/>
            <a:fld id="{79EB8D95-ECCE-4FE0-8E80-5C721376D3F5}" type="datetime10">
              <a:rPr lang="sk-SK"/>
              <a:pPr lvl="0"/>
              <a:t>06:24</a:t>
            </a:fld>
            <a:endParaRPr lang="sk-SK"/>
          </a:p>
        </p:txBody>
      </p:sp>
      <p:sp>
        <p:nvSpPr>
          <p:cNvPr id="6" name="Zástupný symbol päty 5"/>
          <p:cNvSpPr txBox="1">
            <a:spLocks noGrp="1"/>
          </p:cNvSpPr>
          <p:nvPr>
            <p:ph type="ftr" sz="quarter" idx="3"/>
          </p:nvPr>
        </p:nvSpPr>
        <p:spPr>
          <a:xfrm>
            <a:off x="3443760" y="7073280"/>
            <a:ext cx="3191760" cy="402480"/>
          </a:xfrm>
          <a:prstGeom prst="rect">
            <a:avLst/>
          </a:prstGeom>
          <a:noFill/>
          <a:ln>
            <a:noFill/>
          </a:ln>
        </p:spPr>
        <p:txBody>
          <a:bodyPr wrap="square" lIns="91440" tIns="45720" rIns="91440" bIns="45720" anchor="b" anchorCtr="1"/>
          <a:lstStyle>
            <a:lvl1pPr lvl="0" rtl="0" hangingPunct="0">
              <a:buNone/>
              <a:tabLst/>
              <a:defRPr lang="en-US" sz="2400" kern="1200">
                <a:latin typeface="Nimbus Roman No9 L" pitchFamily="18"/>
                <a:ea typeface="Luxi Sans" pitchFamily="2"/>
                <a:cs typeface="Luxi Sans" pitchFamily="2"/>
              </a:defRPr>
            </a:lvl1pPr>
          </a:lstStyle>
          <a:p>
            <a:pPr lvl="0"/>
            <a:endParaRPr lang="en-US"/>
          </a:p>
        </p:txBody>
      </p:sp>
      <p:sp>
        <p:nvSpPr>
          <p:cNvPr id="7" name="Zástupný symbol čísla snímky 6"/>
          <p:cNvSpPr txBox="1">
            <a:spLocks noGrp="1"/>
          </p:cNvSpPr>
          <p:nvPr>
            <p:ph type="sldNum" sz="quarter" idx="4"/>
          </p:nvPr>
        </p:nvSpPr>
        <p:spPr>
          <a:xfrm>
            <a:off x="8735760" y="7073280"/>
            <a:ext cx="840239" cy="402480"/>
          </a:xfrm>
          <a:prstGeom prst="rect">
            <a:avLst/>
          </a:prstGeom>
          <a:noFill/>
          <a:ln>
            <a:noFill/>
          </a:ln>
        </p:spPr>
        <p:txBody>
          <a:bodyPr wrap="square" lIns="0" tIns="45720" rIns="0" bIns="45720" anchor="b" anchorCtr="0"/>
          <a:lstStyle>
            <a:lvl1pPr marL="0" marR="0" lvl="0" indent="0" algn="r" rtl="0" hangingPunct="1">
              <a:lnSpc>
                <a:spcPct val="100000"/>
              </a:lnSpc>
              <a:spcBef>
                <a:spcPts val="0"/>
              </a:spcBef>
              <a:spcAft>
                <a:spcPts val="0"/>
              </a:spcAft>
              <a:buNone/>
              <a:tabLst/>
              <a:defRPr lang="en-US" sz="1200" b="0" i="0" u="none" strike="noStrike" kern="1200" spc="0" baseline="0">
                <a:solidFill>
                  <a:srgbClr val="BCBCBC"/>
                </a:solidFill>
                <a:latin typeface="Arial" pitchFamily="34"/>
                <a:ea typeface="Luxi Sans" pitchFamily="2"/>
                <a:cs typeface="Arial" pitchFamily="34"/>
              </a:defRPr>
            </a:lvl1pPr>
          </a:lstStyle>
          <a:p>
            <a:pPr lvl="0"/>
            <a:fld id="{19319159-C13B-47B7-8D25-33825F232CFC}" type="slidenum">
              <a:rPr/>
              <a:pPr lvl="0"/>
              <a:t>‹#›</a:t>
            </a:fld>
            <a:endParaRPr lang="en-US"/>
          </a:p>
        </p:txBody>
      </p:sp>
      <p:sp>
        <p:nvSpPr>
          <p:cNvPr id="8" name="Zástupný symbol textu 7"/>
          <p:cNvSpPr txBox="1">
            <a:spLocks noGrp="1"/>
          </p:cNvSpPr>
          <p:nvPr>
            <p:ph type="body" idx="1"/>
          </p:nvPr>
        </p:nvSpPr>
        <p:spPr>
          <a:xfrm>
            <a:off x="503640" y="1768680"/>
            <a:ext cx="9071640" cy="438480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US" sz="3200" b="0" i="0" u="none" strike="noStrike" kern="1200">
                <a:ln>
                  <a:noFill/>
                </a:ln>
                <a:latin typeface="Arial" pitchFamily="18"/>
                <a:ea typeface="Arial" pitchFamily="2"/>
                <a:cs typeface="LucidaSans" pitchFamily="2"/>
              </a:defRPr>
            </a:defPPr>
            <a:lvl1pPr marL="432000" lvl="0" indent="-324000">
              <a:spcBef>
                <a:spcPts val="0"/>
              </a:spcBef>
              <a:spcAft>
                <a:spcPts val="1417"/>
              </a:spcAft>
              <a:buSzPct val="45000"/>
              <a:buFont typeface="StarSymbol"/>
              <a:buChar char="●"/>
              <a:defRPr lang="en-US" sz="3200" b="0" i="0" u="none" strike="noStrike" kern="1200">
                <a:ln>
                  <a:noFill/>
                </a:ln>
                <a:latin typeface="Arial" pitchFamily="18"/>
                <a:ea typeface="Arial" pitchFamily="2"/>
                <a:cs typeface="LucidaSans" pitchFamily="2"/>
              </a:defRPr>
            </a:lvl1pPr>
            <a:lvl2pPr marL="864000" lvl="1" indent="-324000">
              <a:spcBef>
                <a:spcPts val="0"/>
              </a:spcBef>
              <a:spcAft>
                <a:spcPts val="1134"/>
              </a:spcAft>
              <a:buSzPct val="45000"/>
              <a:buFont typeface="StarSymbol"/>
              <a:buChar char="●"/>
              <a:defRPr lang="en-US" sz="2800" b="0" i="0" u="none" strike="noStrike" kern="1200">
                <a:ln>
                  <a:noFill/>
                </a:ln>
                <a:latin typeface="Arial" pitchFamily="18"/>
                <a:ea typeface="Arial" pitchFamily="2"/>
                <a:cs typeface="LucidaSans" pitchFamily="2"/>
              </a:defRPr>
            </a:lvl2pPr>
            <a:lvl3pPr marL="1295999" lvl="2" indent="-288000">
              <a:spcBef>
                <a:spcPts val="0"/>
              </a:spcBef>
              <a:spcAft>
                <a:spcPts val="850"/>
              </a:spcAft>
              <a:buSzPct val="75000"/>
              <a:buFont typeface="StarSymbol"/>
              <a:buChar char="–"/>
              <a:defRPr lang="en-US" sz="2400" b="0" i="0" u="none" strike="noStrike" kern="1200">
                <a:ln>
                  <a:noFill/>
                </a:ln>
                <a:latin typeface="Arial" pitchFamily="18"/>
                <a:ea typeface="Arial" pitchFamily="2"/>
                <a:cs typeface="LucidaSans" pitchFamily="2"/>
              </a:defRPr>
            </a:lvl3pPr>
            <a:lvl4pPr marL="1728000" lvl="3" indent="-216000">
              <a:spcBef>
                <a:spcPts val="0"/>
              </a:spcBef>
              <a:spcAft>
                <a:spcPts val="567"/>
              </a:spcAft>
              <a:buSzPct val="45000"/>
              <a:buFont typeface="StarSymbol"/>
              <a:buChar char="●"/>
              <a:defRPr lang="en-US" sz="2000" b="0" i="0" u="none" strike="noStrike" kern="1200">
                <a:ln>
                  <a:noFill/>
                </a:ln>
                <a:latin typeface="Arial" pitchFamily="18"/>
                <a:ea typeface="Arial" pitchFamily="2"/>
                <a:cs typeface="LucidaSans" pitchFamily="2"/>
              </a:defRPr>
            </a:lvl4pPr>
            <a:lvl5pPr marL="2160000" lvl="4" indent="-216000">
              <a:spcBef>
                <a:spcPts val="0"/>
              </a:spcBef>
              <a:spcAft>
                <a:spcPts val="283"/>
              </a:spcAft>
              <a:buSzPct val="75000"/>
              <a:buFont typeface="StarSymbol"/>
              <a:buChar char="–"/>
              <a:defRPr lang="en-US" sz="2000" b="0" i="0" u="none" strike="noStrike" kern="1200">
                <a:ln>
                  <a:noFill/>
                </a:ln>
                <a:latin typeface="Arial" pitchFamily="18"/>
                <a:ea typeface="Arial" pitchFamily="2"/>
                <a:cs typeface="LucidaSans" pitchFamily="2"/>
              </a:defRPr>
            </a:lvl5pPr>
            <a:lvl6pPr marL="2592000" lvl="5" indent="-216000">
              <a:spcBef>
                <a:spcPts val="0"/>
              </a:spcBef>
              <a:spcAft>
                <a:spcPts val="283"/>
              </a:spcAft>
              <a:buSzPct val="45000"/>
              <a:buFont typeface="StarSymbol"/>
              <a:buChar char="●"/>
              <a:defRPr lang="en-US" sz="2000" b="0" i="0" u="none" strike="noStrike" kern="1200">
                <a:ln>
                  <a:noFill/>
                </a:ln>
                <a:latin typeface="Arial" pitchFamily="18"/>
                <a:ea typeface="Arial" pitchFamily="2"/>
                <a:cs typeface="LucidaSans" pitchFamily="2"/>
              </a:defRPr>
            </a:lvl6pPr>
            <a:lvl7pPr marL="3024000" lvl="6" indent="-216000">
              <a:spcBef>
                <a:spcPts val="0"/>
              </a:spcBef>
              <a:spcAft>
                <a:spcPts val="283"/>
              </a:spcAft>
              <a:buSzPct val="45000"/>
              <a:buFont typeface="StarSymbol"/>
              <a:buChar char="●"/>
              <a:defRPr lang="en-US" sz="2000" b="0" i="0" u="none" strike="noStrike" kern="1200">
                <a:ln>
                  <a:noFill/>
                </a:ln>
                <a:latin typeface="Arial" pitchFamily="18"/>
                <a:ea typeface="Arial" pitchFamily="2"/>
                <a:cs typeface="LucidaSans" pitchFamily="2"/>
              </a:defRPr>
            </a:lvl7pPr>
            <a:lvl8pPr marL="3456000" lvl="7" indent="-216000">
              <a:spcBef>
                <a:spcPts val="0"/>
              </a:spcBef>
              <a:spcAft>
                <a:spcPts val="283"/>
              </a:spcAft>
              <a:buSzPct val="45000"/>
              <a:buFont typeface="StarSymbol"/>
              <a:buChar char="●"/>
              <a:defRPr lang="en-US" sz="2000" b="0" i="0" u="none" strike="noStrike" kern="1200">
                <a:ln>
                  <a:noFill/>
                </a:ln>
                <a:latin typeface="Arial" pitchFamily="18"/>
                <a:ea typeface="Arial" pitchFamily="2"/>
                <a:cs typeface="LucidaSans" pitchFamily="2"/>
              </a:defRPr>
            </a:lvl8pPr>
            <a:lvl9pPr marL="3887999" lvl="8" indent="-216000">
              <a:spcBef>
                <a:spcPts val="0"/>
              </a:spcBef>
              <a:spcAft>
                <a:spcPts val="283"/>
              </a:spcAft>
              <a:buSzPct val="45000"/>
              <a:buFont typeface="StarSymbol"/>
              <a:buChar char="●"/>
              <a:defRPr lang="en-US" sz="2000" b="0" i="0" u="none" strike="noStrike" kern="1200">
                <a:ln>
                  <a:noFill/>
                </a:ln>
                <a:latin typeface="Arial" pitchFamily="18"/>
                <a:ea typeface="Arial" pitchFamily="2"/>
                <a:cs typeface="LucidaSans" pitchFamily="2"/>
              </a:defRPr>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 bg1="lt1" tx1="dk1" bg2="lt2" tx2="dk2" accent1="accent1" accent2="accent2" accent3="accent3" accent4="accent4" accent5="accent5" accent6="accent6" hlink="hlink" folHlink="folHlink"/>
  <p:transition/>
  <p:txStyles>
    <p:titleStyle>
      <a:lvl1pPr marL="548640" marR="0" lvl="0" indent="-411480" algn="l" rtl="0" hangingPunct="1">
        <a:lnSpc>
          <a:spcPct val="100000"/>
        </a:lnSpc>
        <a:spcBef>
          <a:spcPts val="601"/>
        </a:spcBef>
        <a:spcAft>
          <a:spcPts val="0"/>
        </a:spcAft>
        <a:buClr>
          <a:srgbClr val="F9F9F9"/>
        </a:buClr>
        <a:buSzPct val="65000"/>
        <a:buFont typeface="Wingdings 2"/>
        <a:buChar char=""/>
        <a:tabLst/>
        <a:defRPr lang="sk-SK" sz="2600" b="0" i="0" u="none" strike="noStrike" kern="1200" spc="0" baseline="0">
          <a:ln>
            <a:noFill/>
          </a:ln>
          <a:solidFill>
            <a:srgbClr val="FFFFFF"/>
          </a:solidFill>
          <a:latin typeface="Book Antiqua" pitchFamily="18"/>
          <a:ea typeface="Arial" pitchFamily="2"/>
          <a:cs typeface="LucidaSans" pitchFamily="2"/>
        </a:defRPr>
      </a:lvl1pPr>
    </p:titleStyle>
    <p:bodyStyle>
      <a:lvl1pPr rtl="0" hangingPunct="0">
        <a:spcBef>
          <a:spcPts val="0"/>
        </a:spcBef>
        <a:spcAft>
          <a:spcPts val="1417"/>
        </a:spcAft>
        <a:tabLst/>
        <a:defRPr lang="en-US" sz="3200" b="0" i="0" u="none" strike="noStrike" kern="1200">
          <a:ln>
            <a:noFill/>
          </a:ln>
          <a:latin typeface="Arial" pitchFamily="18"/>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2920" y="916329"/>
            <a:ext cx="9070920" cy="1177330"/>
          </a:xfrm>
        </p:spPr>
        <p:txBody>
          <a:bodyPr wrap="square" tIns="4428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nSpc>
                <a:spcPct val="92000"/>
              </a:lnSpc>
              <a:buNone/>
            </a:pPr>
            <a:r>
              <a:rPr lang="en-US" sz="4000" b="1" dirty="0">
                <a:solidFill>
                  <a:srgbClr val="000000"/>
                </a:solidFill>
                <a:latin typeface="+mj-lt"/>
              </a:rPr>
              <a:t>Mysterious eclipses of </a:t>
            </a:r>
            <a:r>
              <a:rPr lang="en-US" sz="4000" b="1" dirty="0" err="1">
                <a:solidFill>
                  <a:srgbClr val="000000"/>
                </a:solidFill>
                <a:latin typeface="+mj-lt"/>
              </a:rPr>
              <a:t>Boyajian's</a:t>
            </a:r>
            <a:r>
              <a:rPr lang="en-US" sz="4000" b="1" dirty="0">
                <a:solidFill>
                  <a:srgbClr val="000000"/>
                </a:solidFill>
                <a:latin typeface="+mj-lt"/>
              </a:rPr>
              <a:t> star: </a:t>
            </a:r>
            <a:br>
              <a:rPr lang="en-US" sz="4000" b="1" dirty="0">
                <a:solidFill>
                  <a:srgbClr val="000000"/>
                </a:solidFill>
                <a:latin typeface="+mj-lt"/>
              </a:rPr>
            </a:br>
            <a:r>
              <a:rPr lang="en-US" sz="4000" b="1" dirty="0">
                <a:solidFill>
                  <a:srgbClr val="000000"/>
                </a:solidFill>
                <a:latin typeface="+mj-lt"/>
              </a:rPr>
              <a:t>a possible explanation</a:t>
            </a:r>
          </a:p>
        </p:txBody>
      </p:sp>
      <p:sp>
        <p:nvSpPr>
          <p:cNvPr id="3" name="Podnadpis 2"/>
          <p:cNvSpPr txBox="1">
            <a:spLocks noGrp="1"/>
          </p:cNvSpPr>
          <p:nvPr>
            <p:ph type="subTitle" idx="4294967295"/>
          </p:nvPr>
        </p:nvSpPr>
        <p:spPr>
          <a:xfrm>
            <a:off x="502920" y="2839187"/>
            <a:ext cx="9070920" cy="3280225"/>
          </a:xfrm>
        </p:spPr>
        <p:txBody>
          <a:bodyPr wrap="square" tIns="22320" anchor="ctr"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2720" lvl="0" indent="-342720" algn="ctr">
              <a:lnSpc>
                <a:spcPct val="92000"/>
              </a:lnSpc>
              <a:buNone/>
            </a:pPr>
            <a:r>
              <a:rPr lang="en-US" sz="2200" dirty="0" err="1">
                <a:solidFill>
                  <a:srgbClr val="000000"/>
                </a:solidFill>
                <a:latin typeface="+mn-lt"/>
              </a:rPr>
              <a:t>Ľuboš</a:t>
            </a:r>
            <a:r>
              <a:rPr lang="en-US" sz="2200" dirty="0">
                <a:solidFill>
                  <a:srgbClr val="000000"/>
                </a:solidFill>
                <a:latin typeface="+mn-lt"/>
              </a:rPr>
              <a:t> </a:t>
            </a:r>
            <a:r>
              <a:rPr lang="en-US" sz="2200" dirty="0" err="1">
                <a:solidFill>
                  <a:srgbClr val="000000"/>
                </a:solidFill>
                <a:latin typeface="+mn-lt"/>
              </a:rPr>
              <a:t>Neslušan</a:t>
            </a:r>
            <a:r>
              <a:rPr lang="en-US" sz="2200" dirty="0">
                <a:solidFill>
                  <a:srgbClr val="000000"/>
                </a:solidFill>
                <a:latin typeface="+mn-lt"/>
              </a:rPr>
              <a:t> &amp; </a:t>
            </a:r>
            <a:r>
              <a:rPr lang="en-US" sz="2200" dirty="0" err="1">
                <a:solidFill>
                  <a:srgbClr val="000000"/>
                </a:solidFill>
                <a:latin typeface="+mn-lt"/>
              </a:rPr>
              <a:t>Ján</a:t>
            </a:r>
            <a:r>
              <a:rPr lang="en-US" sz="2200" dirty="0">
                <a:solidFill>
                  <a:srgbClr val="000000"/>
                </a:solidFill>
                <a:latin typeface="+mn-lt"/>
              </a:rPr>
              <a:t> </a:t>
            </a:r>
            <a:r>
              <a:rPr lang="en-US" sz="2200" dirty="0" err="1">
                <a:solidFill>
                  <a:srgbClr val="000000"/>
                </a:solidFill>
                <a:latin typeface="+mn-lt"/>
              </a:rPr>
              <a:t>Budaj</a:t>
            </a:r>
            <a:endParaRPr lang="en-US" sz="2200" dirty="0">
              <a:solidFill>
                <a:srgbClr val="000000"/>
              </a:solidFill>
              <a:latin typeface="+mn-lt"/>
            </a:endParaRPr>
          </a:p>
          <a:p>
            <a:pPr marL="342720" lvl="0" indent="-342720" algn="ctr">
              <a:lnSpc>
                <a:spcPct val="92000"/>
              </a:lnSpc>
              <a:buNone/>
            </a:pPr>
            <a:endParaRPr lang="en-US" sz="2200" dirty="0">
              <a:solidFill>
                <a:srgbClr val="000000"/>
              </a:solidFill>
              <a:latin typeface="+mn-lt"/>
            </a:endParaRPr>
          </a:p>
          <a:p>
            <a:pPr marL="342720" lvl="0" indent="-342720" algn="ctr">
              <a:lnSpc>
                <a:spcPct val="92000"/>
              </a:lnSpc>
              <a:buNone/>
            </a:pPr>
            <a:r>
              <a:rPr lang="en-US" sz="2200" dirty="0">
                <a:solidFill>
                  <a:srgbClr val="000000"/>
                </a:solidFill>
                <a:latin typeface="+mn-lt"/>
              </a:rPr>
              <a:t>Astronomical Institute, </a:t>
            </a:r>
            <a:r>
              <a:rPr lang="en-US" sz="2200" dirty="0" err="1">
                <a:solidFill>
                  <a:srgbClr val="000000"/>
                </a:solidFill>
                <a:latin typeface="+mn-lt"/>
              </a:rPr>
              <a:t>Tatranská</a:t>
            </a:r>
            <a:r>
              <a:rPr lang="en-US" sz="2200" dirty="0">
                <a:solidFill>
                  <a:srgbClr val="000000"/>
                </a:solidFill>
                <a:latin typeface="+mn-lt"/>
              </a:rPr>
              <a:t> </a:t>
            </a:r>
            <a:r>
              <a:rPr lang="en-US" sz="2200" dirty="0" err="1">
                <a:solidFill>
                  <a:srgbClr val="000000"/>
                </a:solidFill>
                <a:latin typeface="+mn-lt"/>
              </a:rPr>
              <a:t>Lomnica</a:t>
            </a:r>
            <a:endParaRPr lang="en-US" sz="2200" dirty="0">
              <a:solidFill>
                <a:srgbClr val="000000"/>
              </a:solidFill>
              <a:latin typeface="+mn-lt"/>
            </a:endParaRPr>
          </a:p>
          <a:p>
            <a:pPr marL="342720" lvl="0" indent="-342720" algn="ctr">
              <a:lnSpc>
                <a:spcPct val="92000"/>
              </a:lnSpc>
              <a:buNone/>
            </a:pPr>
            <a:r>
              <a:rPr lang="en-US" sz="2200" dirty="0">
                <a:solidFill>
                  <a:srgbClr val="000000"/>
                </a:solidFill>
                <a:latin typeface="+mn-lt"/>
              </a:rPr>
              <a:t>Slovak Republic</a:t>
            </a:r>
          </a:p>
          <a:p>
            <a:pPr marL="342720" lvl="0" indent="-342720" algn="ctr">
              <a:lnSpc>
                <a:spcPct val="92000"/>
              </a:lnSpc>
              <a:buNone/>
            </a:pPr>
            <a:endParaRPr lang="en-US" sz="2200" dirty="0">
              <a:solidFill>
                <a:srgbClr val="000000"/>
              </a:solidFill>
              <a:latin typeface="+mn-lt"/>
            </a:endParaRPr>
          </a:p>
          <a:p>
            <a:pPr marL="342720" lvl="0" indent="-342720" algn="ctr">
              <a:lnSpc>
                <a:spcPct val="92000"/>
              </a:lnSpc>
              <a:buNone/>
            </a:pPr>
            <a:endParaRPr lang="en-US" sz="2200" dirty="0">
              <a:solidFill>
                <a:srgbClr val="000000"/>
              </a:solidFill>
              <a:latin typeface="+mn-lt"/>
            </a:endParaRPr>
          </a:p>
          <a:p>
            <a:pPr marL="342720" lvl="0" indent="-342720" algn="ctr">
              <a:lnSpc>
                <a:spcPct val="92000"/>
              </a:lnSpc>
              <a:buNone/>
            </a:pPr>
            <a:r>
              <a:rPr lang="en-US" sz="2200" dirty="0" smtClean="0">
                <a:solidFill>
                  <a:srgbClr val="000000"/>
                </a:solidFill>
                <a:latin typeface="+mn-lt"/>
              </a:rPr>
              <a:t>Prague</a:t>
            </a:r>
            <a:r>
              <a:rPr lang="en-US" sz="2200" dirty="0">
                <a:solidFill>
                  <a:srgbClr val="000000"/>
                </a:solidFill>
                <a:latin typeface="+mn-lt"/>
              </a:rPr>
              <a:t>, Jun 27, 2017</a:t>
            </a:r>
          </a:p>
        </p:txBody>
      </p:sp>
    </p:spTree>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4359" y="537768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
            </a:r>
            <a:br>
              <a:rPr lang="en-US" dirty="0"/>
            </a:br>
            <a:r>
              <a:rPr lang="en-US" sz="4000" b="1" dirty="0">
                <a:solidFill>
                  <a:schemeClr val="tx1"/>
                </a:solidFill>
                <a:latin typeface="+mj-lt"/>
              </a:rPr>
              <a:t>Thank you!</a:t>
            </a:r>
          </a:p>
        </p:txBody>
      </p:sp>
      <p:sp>
        <p:nvSpPr>
          <p:cNvPr id="3" name="Nadpis 2"/>
          <p:cNvSpPr txBox="1">
            <a:spLocks noGrp="1"/>
          </p:cNvSpPr>
          <p:nvPr>
            <p:ph type="title" idx="4294967295"/>
          </p:nvPr>
        </p:nvSpPr>
        <p:spPr>
          <a:xfrm>
            <a:off x="498960" y="2219468"/>
            <a:ext cx="9071640" cy="1200329"/>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2600" dirty="0">
                <a:solidFill>
                  <a:srgbClr val="000000"/>
                </a:solidFill>
                <a:latin typeface="+mn-lt"/>
              </a:rPr>
              <a:t>May 19, 2017</a:t>
            </a:r>
            <a:br>
              <a:rPr lang="en-US" sz="2600" dirty="0">
                <a:solidFill>
                  <a:srgbClr val="000000"/>
                </a:solidFill>
                <a:latin typeface="+mn-lt"/>
              </a:rPr>
            </a:br>
            <a:r>
              <a:rPr lang="en-US" sz="2600" dirty="0" err="1">
                <a:solidFill>
                  <a:srgbClr val="000000"/>
                </a:solidFill>
                <a:latin typeface="+mn-lt"/>
              </a:rPr>
              <a:t>Boyajian's</a:t>
            </a:r>
            <a:r>
              <a:rPr lang="en-US" sz="2600" dirty="0">
                <a:solidFill>
                  <a:srgbClr val="000000"/>
                </a:solidFill>
                <a:latin typeface="+mn-lt"/>
              </a:rPr>
              <a:t> star is waking up ...  to be continued </a:t>
            </a:r>
            <a:r>
              <a:rPr lang="en-US" sz="2600" dirty="0" smtClean="0">
                <a:solidFill>
                  <a:srgbClr val="000000"/>
                </a:solidFill>
                <a:latin typeface="+mn-lt"/>
              </a:rPr>
              <a:t>...</a:t>
            </a:r>
            <a:r>
              <a:rPr lang="en-US" sz="2600" dirty="0">
                <a:solidFill>
                  <a:srgbClr val="000000"/>
                </a:solidFill>
              </a:rPr>
              <a:t/>
            </a:r>
            <a:br>
              <a:rPr lang="en-US" sz="2600" dirty="0">
                <a:solidFill>
                  <a:srgbClr val="000000"/>
                </a:solidFill>
              </a:rPr>
            </a:br>
            <a:endParaRPr lang="en-US" sz="2600" dirty="0">
              <a:solidFill>
                <a:srgbClr val="000000"/>
              </a:solidFill>
            </a:endParaRP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5799" y="1165703"/>
            <a:ext cx="9071640" cy="61555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b="1" dirty="0">
                <a:solidFill>
                  <a:schemeClr val="tx1"/>
                </a:solidFill>
                <a:latin typeface="+mj-lt"/>
              </a:rPr>
              <a:t>Content</a:t>
            </a:r>
          </a:p>
        </p:txBody>
      </p:sp>
      <p:sp>
        <p:nvSpPr>
          <p:cNvPr id="3" name="Zástupný symbol textu 2"/>
          <p:cNvSpPr txBox="1">
            <a:spLocks noGrp="1"/>
          </p:cNvSpPr>
          <p:nvPr>
            <p:ph type="body" idx="4294967295"/>
          </p:nvPr>
        </p:nvSpPr>
        <p:spPr>
          <a:xfrm>
            <a:off x="1384200" y="2629800"/>
            <a:ext cx="7400528" cy="4016484"/>
          </a:xfrm>
        </p:spPr>
        <p:txBody>
          <a:bodyPr wrap="square">
            <a:spAutoFit/>
          </a:bodyPr>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lvl="0"/>
            <a:r>
              <a:rPr lang="en-US" sz="2800" dirty="0">
                <a:latin typeface="+mn-lt"/>
              </a:rPr>
              <a:t>Discovery</a:t>
            </a:r>
          </a:p>
          <a:p>
            <a:pPr lvl="0"/>
            <a:r>
              <a:rPr lang="en-US" sz="2800" dirty="0" err="1">
                <a:latin typeface="+mn-lt"/>
              </a:rPr>
              <a:t>Lightcurves</a:t>
            </a:r>
            <a:r>
              <a:rPr lang="en-US" sz="2800" dirty="0">
                <a:latin typeface="+mn-lt"/>
              </a:rPr>
              <a:t> and observational constraints</a:t>
            </a:r>
          </a:p>
          <a:p>
            <a:pPr lvl="0"/>
            <a:r>
              <a:rPr lang="en-US" sz="2800" dirty="0">
                <a:latin typeface="+mn-lt"/>
              </a:rPr>
              <a:t>Models and their problems</a:t>
            </a:r>
          </a:p>
          <a:p>
            <a:pPr lvl="1" rtl="0" hangingPunct="0"/>
            <a:r>
              <a:rPr lang="en-US" dirty="0">
                <a:latin typeface="+mn-lt"/>
              </a:rPr>
              <a:t>Comet scenario</a:t>
            </a:r>
          </a:p>
          <a:p>
            <a:pPr lvl="1" rtl="0" hangingPunct="0"/>
            <a:r>
              <a:rPr lang="en-US" dirty="0">
                <a:latin typeface="+mn-lt"/>
              </a:rPr>
              <a:t>Massive object scenario</a:t>
            </a:r>
          </a:p>
          <a:p>
            <a:pPr lvl="0"/>
            <a:r>
              <a:rPr lang="sk-SK" sz="2800" dirty="0" err="1" smtClean="0">
                <a:latin typeface="+mn-lt"/>
              </a:rPr>
              <a:t>Future</a:t>
            </a:r>
            <a:endParaRPr lang="en-US" sz="2800" dirty="0">
              <a:latin typeface="+mn-lt"/>
            </a:endParaRPr>
          </a:p>
          <a:p>
            <a:pPr lvl="8" rtl="0" hangingPunct="0">
              <a:buNone/>
            </a:pPr>
            <a:endParaRPr lang="en-US" sz="2800" dirty="0"/>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780480" y="388440"/>
            <a:ext cx="836352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4000" b="1" kern="1200" dirty="0">
                <a:solidFill>
                  <a:srgbClr val="000000"/>
                </a:solidFill>
                <a:latin typeface="+mj-lt"/>
              </a:rPr>
              <a:t>KIC 8462852</a:t>
            </a:r>
          </a:p>
        </p:txBody>
      </p:sp>
      <p:sp>
        <p:nvSpPr>
          <p:cNvPr id="3" name="Rectangle 3"/>
          <p:cNvSpPr txBox="1">
            <a:spLocks noGrp="1"/>
          </p:cNvSpPr>
          <p:nvPr>
            <p:ph type="body" idx="4294967295"/>
          </p:nvPr>
        </p:nvSpPr>
        <p:spPr>
          <a:xfrm>
            <a:off x="418680" y="1187549"/>
            <a:ext cx="9072000" cy="1034999"/>
          </a:xfrm>
        </p:spPr>
        <p:txBody>
          <a:bodyPr wrap="square" lIns="91440" tIns="45720" rIns="91440" bIns="45720" anchor="t" anchorCtr="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marL="548640" indent="-411480" algn="l" hangingPunct="1">
              <a:spcBef>
                <a:spcPts val="499"/>
              </a:spcBef>
              <a:spcAft>
                <a:spcPts val="0"/>
              </a:spcAft>
              <a:buClr>
                <a:schemeClr val="tx1"/>
              </a:buClr>
              <a:buSzPct val="65000"/>
              <a:buFont typeface="Arial" pitchFamily="34" charset="0"/>
              <a:buChar char="•"/>
            </a:pPr>
            <a:r>
              <a:rPr lang="sk-SK" sz="1800" kern="1200" dirty="0" err="1">
                <a:solidFill>
                  <a:srgbClr val="000000"/>
                </a:solidFill>
                <a:latin typeface="+mn-lt"/>
              </a:rPr>
              <a:t>Boyajian</a:t>
            </a:r>
            <a:r>
              <a:rPr lang="sk-SK" sz="1800" kern="1200" dirty="0">
                <a:solidFill>
                  <a:srgbClr val="000000"/>
                </a:solidFill>
                <a:latin typeface="+mn-lt"/>
              </a:rPr>
              <a:t> </a:t>
            </a:r>
            <a:r>
              <a:rPr lang="sk-SK" sz="1800" kern="1200" dirty="0" err="1">
                <a:solidFill>
                  <a:srgbClr val="000000"/>
                </a:solidFill>
                <a:latin typeface="+mn-lt"/>
              </a:rPr>
              <a:t>et</a:t>
            </a:r>
            <a:r>
              <a:rPr lang="sk-SK" sz="1800" kern="1200" dirty="0">
                <a:solidFill>
                  <a:srgbClr val="000000"/>
                </a:solidFill>
                <a:latin typeface="+mn-lt"/>
              </a:rPr>
              <a:t> al.(2016), </a:t>
            </a:r>
            <a:r>
              <a:rPr lang="sk-SK" sz="1800" kern="1200" dirty="0" err="1">
                <a:solidFill>
                  <a:srgbClr val="000000"/>
                </a:solidFill>
                <a:latin typeface="+mn-lt"/>
              </a:rPr>
              <a:t>Kepler</a:t>
            </a:r>
            <a:r>
              <a:rPr lang="sk-SK" sz="1800" kern="1200" dirty="0">
                <a:solidFill>
                  <a:srgbClr val="000000"/>
                </a:solidFill>
                <a:latin typeface="+mn-lt"/>
              </a:rPr>
              <a:t> </a:t>
            </a:r>
            <a:r>
              <a:rPr lang="sk-SK" sz="1800" kern="1200" dirty="0" err="1">
                <a:solidFill>
                  <a:srgbClr val="000000"/>
                </a:solidFill>
                <a:latin typeface="+mn-lt"/>
              </a:rPr>
              <a:t>data</a:t>
            </a:r>
            <a:r>
              <a:rPr lang="sk-SK" sz="1800" kern="1200" dirty="0">
                <a:solidFill>
                  <a:srgbClr val="000000"/>
                </a:solidFill>
                <a:latin typeface="+mn-lt"/>
              </a:rPr>
              <a:t>, </a:t>
            </a:r>
            <a:r>
              <a:rPr lang="sk-SK" sz="1800" kern="1200" dirty="0" err="1">
                <a:solidFill>
                  <a:srgbClr val="000000"/>
                </a:solidFill>
                <a:latin typeface="+mn-lt"/>
              </a:rPr>
              <a:t>normal</a:t>
            </a:r>
            <a:r>
              <a:rPr lang="sk-SK" sz="1800" kern="1200" dirty="0">
                <a:solidFill>
                  <a:srgbClr val="000000"/>
                </a:solidFill>
                <a:latin typeface="+mn-lt"/>
              </a:rPr>
              <a:t> 12 </a:t>
            </a:r>
            <a:r>
              <a:rPr lang="sk-SK" sz="1800" kern="1200" dirty="0" err="1">
                <a:solidFill>
                  <a:srgbClr val="000000"/>
                </a:solidFill>
                <a:latin typeface="+mn-lt"/>
              </a:rPr>
              <a:t>mag</a:t>
            </a:r>
            <a:r>
              <a:rPr lang="sk-SK" sz="1800" kern="1200" dirty="0">
                <a:solidFill>
                  <a:srgbClr val="000000"/>
                </a:solidFill>
                <a:latin typeface="+mn-lt"/>
              </a:rPr>
              <a:t> F3V(IV) </a:t>
            </a:r>
            <a:r>
              <a:rPr lang="sk-SK" sz="1800" kern="1200" dirty="0" err="1">
                <a:solidFill>
                  <a:srgbClr val="000000"/>
                </a:solidFill>
                <a:latin typeface="+mn-lt"/>
              </a:rPr>
              <a:t>star</a:t>
            </a:r>
            <a:endParaRPr lang="sk-SK" sz="1800" kern="1200" dirty="0">
              <a:solidFill>
                <a:srgbClr val="000000"/>
              </a:solidFill>
              <a:latin typeface="+mn-lt"/>
            </a:endParaRPr>
          </a:p>
          <a:p>
            <a:pPr marL="548640" indent="-411480" algn="l" hangingPunct="1">
              <a:spcBef>
                <a:spcPts val="499"/>
              </a:spcBef>
              <a:spcAft>
                <a:spcPts val="0"/>
              </a:spcAft>
              <a:buClr>
                <a:schemeClr val="tx1"/>
              </a:buClr>
              <a:buSzPct val="65000"/>
              <a:buFont typeface="Arial" pitchFamily="34" charset="0"/>
              <a:buChar char="•"/>
            </a:pPr>
            <a:r>
              <a:rPr lang="sk-SK" sz="1800" kern="1200" dirty="0">
                <a:solidFill>
                  <a:srgbClr val="000000"/>
                </a:solidFill>
                <a:latin typeface="+mn-lt"/>
              </a:rPr>
              <a:t>M=1.43Msol, R=1.58Rsol, Teff=6750K</a:t>
            </a:r>
          </a:p>
          <a:p>
            <a:pPr marL="548640" indent="-411480" algn="l" hangingPunct="1">
              <a:spcBef>
                <a:spcPts val="499"/>
              </a:spcBef>
              <a:spcAft>
                <a:spcPts val="0"/>
              </a:spcAft>
              <a:buClr>
                <a:schemeClr val="tx1"/>
              </a:buClr>
              <a:buSzPct val="65000"/>
              <a:buFont typeface="Arial" pitchFamily="34" charset="0"/>
              <a:buChar char="•"/>
            </a:pPr>
            <a:r>
              <a:rPr lang="sk-SK" sz="1800" kern="1200" dirty="0" err="1">
                <a:solidFill>
                  <a:srgbClr val="000000"/>
                </a:solidFill>
                <a:latin typeface="+mn-lt"/>
              </a:rPr>
              <a:t>Irregular</a:t>
            </a:r>
            <a:r>
              <a:rPr lang="sk-SK" sz="1800" kern="1200" dirty="0">
                <a:solidFill>
                  <a:srgbClr val="000000"/>
                </a:solidFill>
                <a:latin typeface="+mn-lt"/>
              </a:rPr>
              <a:t> </a:t>
            </a:r>
            <a:r>
              <a:rPr lang="sk-SK" sz="1800" kern="1200" dirty="0" err="1">
                <a:solidFill>
                  <a:srgbClr val="000000"/>
                </a:solidFill>
                <a:latin typeface="+mn-lt"/>
              </a:rPr>
              <a:t>dips</a:t>
            </a:r>
            <a:r>
              <a:rPr lang="sk-SK" sz="1800" kern="1200" dirty="0">
                <a:solidFill>
                  <a:srgbClr val="000000"/>
                </a:solidFill>
                <a:latin typeface="+mn-lt"/>
              </a:rPr>
              <a:t> </a:t>
            </a:r>
            <a:r>
              <a:rPr lang="sk-SK" sz="1800" kern="1200" dirty="0" err="1">
                <a:solidFill>
                  <a:srgbClr val="000000"/>
                </a:solidFill>
                <a:latin typeface="+mn-lt"/>
              </a:rPr>
              <a:t>with</a:t>
            </a:r>
            <a:r>
              <a:rPr lang="sk-SK" sz="1800" kern="1200" dirty="0">
                <a:solidFill>
                  <a:srgbClr val="000000"/>
                </a:solidFill>
                <a:latin typeface="+mn-lt"/>
              </a:rPr>
              <a:t> </a:t>
            </a:r>
            <a:r>
              <a:rPr lang="sk-SK" sz="1800" kern="1200" dirty="0" err="1">
                <a:solidFill>
                  <a:srgbClr val="000000"/>
                </a:solidFill>
                <a:latin typeface="+mn-lt"/>
              </a:rPr>
              <a:t>peculiar</a:t>
            </a:r>
            <a:r>
              <a:rPr lang="sk-SK" sz="1800" kern="1200" dirty="0">
                <a:solidFill>
                  <a:srgbClr val="000000"/>
                </a:solidFill>
                <a:latin typeface="+mn-lt"/>
              </a:rPr>
              <a:t> </a:t>
            </a:r>
            <a:r>
              <a:rPr lang="sk-SK" sz="1800" kern="1200" dirty="0" err="1">
                <a:solidFill>
                  <a:srgbClr val="000000"/>
                </a:solidFill>
                <a:latin typeface="+mn-lt"/>
              </a:rPr>
              <a:t>shapes</a:t>
            </a:r>
            <a:r>
              <a:rPr lang="sk-SK" sz="1800" kern="1200" dirty="0">
                <a:solidFill>
                  <a:srgbClr val="000000"/>
                </a:solidFill>
                <a:latin typeface="+mn-lt"/>
              </a:rPr>
              <a:t>, </a:t>
            </a:r>
            <a:r>
              <a:rPr lang="sk-SK" sz="1800" kern="1200" dirty="0" err="1">
                <a:solidFill>
                  <a:srgbClr val="000000"/>
                </a:solidFill>
                <a:latin typeface="+mn-lt"/>
              </a:rPr>
              <a:t>up</a:t>
            </a:r>
            <a:r>
              <a:rPr lang="sk-SK" sz="1800" kern="1200" dirty="0">
                <a:solidFill>
                  <a:srgbClr val="000000"/>
                </a:solidFill>
                <a:latin typeface="+mn-lt"/>
              </a:rPr>
              <a:t> to  20% </a:t>
            </a:r>
            <a:r>
              <a:rPr lang="sk-SK" sz="1800" kern="1200" dirty="0" err="1">
                <a:solidFill>
                  <a:srgbClr val="000000"/>
                </a:solidFill>
                <a:latin typeface="+mn-lt"/>
              </a:rPr>
              <a:t>deep</a:t>
            </a:r>
            <a:endParaRPr lang="sk-SK" sz="1800" kern="1200" dirty="0">
              <a:solidFill>
                <a:srgbClr val="000000"/>
              </a:solidFill>
              <a:latin typeface="+mn-lt"/>
            </a:endParaRPr>
          </a:p>
        </p:txBody>
      </p:sp>
      <p:sp>
        <p:nvSpPr>
          <p:cNvPr id="4"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9A879D89-6CE0-4D1A-868B-CBB1C12F2937}"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5"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pic>
        <p:nvPicPr>
          <p:cNvPr id="6" name="Obrázok 5"/>
          <p:cNvPicPr>
            <a:picLocks noChangeAspect="1"/>
          </p:cNvPicPr>
          <p:nvPr/>
        </p:nvPicPr>
        <p:blipFill>
          <a:blip r:embed="rId3" cstate="print">
            <a:alphaModFix/>
            <a:lum/>
          </a:blip>
          <a:srcRect/>
          <a:stretch>
            <a:fillRect/>
          </a:stretch>
        </p:blipFill>
        <p:spPr>
          <a:xfrm>
            <a:off x="647824" y="2267669"/>
            <a:ext cx="8778240" cy="4903470"/>
          </a:xfrm>
          <a:prstGeom prst="rect">
            <a:avLst/>
          </a:prstGeom>
          <a:noFill/>
          <a:ln>
            <a:noFill/>
          </a:ln>
        </p:spPr>
      </p:pic>
      <p:pic>
        <p:nvPicPr>
          <p:cNvPr id="7" name="Obrázok 6"/>
          <p:cNvPicPr>
            <a:picLocks noChangeAspect="1"/>
          </p:cNvPicPr>
          <p:nvPr/>
        </p:nvPicPr>
        <p:blipFill>
          <a:blip r:embed="rId4" cstate="print">
            <a:alphaModFix/>
            <a:lum/>
          </a:blip>
          <a:srcRect/>
          <a:stretch>
            <a:fillRect/>
          </a:stretch>
        </p:blipFill>
        <p:spPr>
          <a:xfrm>
            <a:off x="2307240" y="4611960"/>
            <a:ext cx="1881719" cy="1212840"/>
          </a:xfrm>
          <a:prstGeom prst="rect">
            <a:avLst/>
          </a:prstGeom>
          <a:noFill/>
          <a:ln>
            <a:noFill/>
          </a:ln>
        </p:spPr>
      </p:pic>
      <p:pic>
        <p:nvPicPr>
          <p:cNvPr id="8" name="Obrázok 7"/>
          <p:cNvPicPr>
            <a:picLocks noChangeAspect="1"/>
          </p:cNvPicPr>
          <p:nvPr/>
        </p:nvPicPr>
        <p:blipFill>
          <a:blip r:embed="rId5" cstate="print">
            <a:alphaModFix/>
            <a:lum/>
          </a:blip>
          <a:srcRect/>
          <a:stretch>
            <a:fillRect/>
          </a:stretch>
        </p:blipFill>
        <p:spPr>
          <a:xfrm>
            <a:off x="5132520" y="4552200"/>
            <a:ext cx="2267640" cy="1280159"/>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780480" y="388440"/>
            <a:ext cx="836352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4000" b="1" kern="1200" dirty="0" err="1">
                <a:solidFill>
                  <a:srgbClr val="000000"/>
                </a:solidFill>
                <a:latin typeface="+mj-lt"/>
              </a:rPr>
              <a:t>Shapes</a:t>
            </a:r>
            <a:r>
              <a:rPr lang="sk-SK" sz="4000" b="1" kern="1200" dirty="0">
                <a:solidFill>
                  <a:srgbClr val="000000"/>
                </a:solidFill>
                <a:latin typeface="+mj-lt"/>
              </a:rPr>
              <a:t> </a:t>
            </a:r>
            <a:r>
              <a:rPr lang="sk-SK" sz="4000" b="1" kern="1200" dirty="0" err="1">
                <a:solidFill>
                  <a:srgbClr val="000000"/>
                </a:solidFill>
                <a:latin typeface="+mj-lt"/>
              </a:rPr>
              <a:t>of</a:t>
            </a:r>
            <a:r>
              <a:rPr lang="sk-SK" sz="4000" b="1" kern="1200" dirty="0">
                <a:solidFill>
                  <a:srgbClr val="000000"/>
                </a:solidFill>
                <a:latin typeface="+mj-lt"/>
              </a:rPr>
              <a:t> </a:t>
            </a:r>
            <a:r>
              <a:rPr lang="sk-SK" sz="4000" b="1" kern="1200" dirty="0" err="1">
                <a:solidFill>
                  <a:srgbClr val="000000"/>
                </a:solidFill>
                <a:latin typeface="+mj-lt"/>
              </a:rPr>
              <a:t>four</a:t>
            </a:r>
            <a:r>
              <a:rPr lang="sk-SK" sz="4000" b="1" kern="1200" dirty="0">
                <a:solidFill>
                  <a:srgbClr val="000000"/>
                </a:solidFill>
                <a:latin typeface="+mj-lt"/>
              </a:rPr>
              <a:t> </a:t>
            </a:r>
            <a:r>
              <a:rPr lang="sk-SK" sz="4000" b="1" kern="1200" dirty="0" err="1">
                <a:solidFill>
                  <a:srgbClr val="000000"/>
                </a:solidFill>
                <a:latin typeface="+mj-lt"/>
              </a:rPr>
              <a:t>main</a:t>
            </a:r>
            <a:r>
              <a:rPr lang="sk-SK" sz="4000" b="1" kern="1200" dirty="0">
                <a:solidFill>
                  <a:srgbClr val="000000"/>
                </a:solidFill>
                <a:latin typeface="+mj-lt"/>
              </a:rPr>
              <a:t> </a:t>
            </a:r>
            <a:r>
              <a:rPr lang="sk-SK" sz="4000" b="1" kern="1200" dirty="0" err="1">
                <a:solidFill>
                  <a:srgbClr val="000000"/>
                </a:solidFill>
                <a:latin typeface="+mj-lt"/>
              </a:rPr>
              <a:t>events</a:t>
            </a:r>
            <a:endParaRPr lang="sk-SK" sz="4000" b="1" kern="1200" dirty="0">
              <a:solidFill>
                <a:srgbClr val="000000"/>
              </a:solidFill>
              <a:latin typeface="+mj-lt"/>
            </a:endParaRPr>
          </a:p>
        </p:txBody>
      </p:sp>
      <p:sp>
        <p:nvSpPr>
          <p:cNvPr id="3"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050CB770-9C5E-44F7-B6CC-C8BC5DCF439D}"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4"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pic>
        <p:nvPicPr>
          <p:cNvPr id="5" name="Obrázok 4"/>
          <p:cNvPicPr>
            <a:picLocks noChangeAspect="1"/>
          </p:cNvPicPr>
          <p:nvPr/>
        </p:nvPicPr>
        <p:blipFill>
          <a:blip r:embed="rId3" cstate="print">
            <a:alphaModFix/>
            <a:lum/>
          </a:blip>
          <a:srcRect/>
          <a:stretch>
            <a:fillRect/>
          </a:stretch>
        </p:blipFill>
        <p:spPr>
          <a:xfrm>
            <a:off x="414000" y="1257840"/>
            <a:ext cx="4114800" cy="2880360"/>
          </a:xfrm>
          <a:prstGeom prst="rect">
            <a:avLst/>
          </a:prstGeom>
          <a:noFill/>
          <a:ln>
            <a:noFill/>
          </a:ln>
        </p:spPr>
      </p:pic>
      <p:pic>
        <p:nvPicPr>
          <p:cNvPr id="6" name="Obrázok 5"/>
          <p:cNvPicPr>
            <a:picLocks noChangeAspect="1"/>
          </p:cNvPicPr>
          <p:nvPr/>
        </p:nvPicPr>
        <p:blipFill>
          <a:blip r:embed="rId4" cstate="print">
            <a:alphaModFix/>
            <a:lum/>
          </a:blip>
          <a:srcRect/>
          <a:stretch>
            <a:fillRect/>
          </a:stretch>
        </p:blipFill>
        <p:spPr>
          <a:xfrm>
            <a:off x="5562000" y="1257840"/>
            <a:ext cx="4114800" cy="2880360"/>
          </a:xfrm>
          <a:prstGeom prst="rect">
            <a:avLst/>
          </a:prstGeom>
          <a:noFill/>
          <a:ln>
            <a:noFill/>
          </a:ln>
        </p:spPr>
      </p:pic>
      <p:pic>
        <p:nvPicPr>
          <p:cNvPr id="7" name="Obrázok 6"/>
          <p:cNvPicPr>
            <a:picLocks noChangeAspect="1"/>
          </p:cNvPicPr>
          <p:nvPr/>
        </p:nvPicPr>
        <p:blipFill>
          <a:blip r:embed="rId5" cstate="print">
            <a:alphaModFix/>
            <a:lum/>
          </a:blip>
          <a:srcRect/>
          <a:stretch>
            <a:fillRect/>
          </a:stretch>
        </p:blipFill>
        <p:spPr>
          <a:xfrm>
            <a:off x="414000" y="4281840"/>
            <a:ext cx="4114800" cy="2880360"/>
          </a:xfrm>
          <a:prstGeom prst="rect">
            <a:avLst/>
          </a:prstGeom>
          <a:noFill/>
          <a:ln>
            <a:noFill/>
          </a:ln>
        </p:spPr>
      </p:pic>
      <p:pic>
        <p:nvPicPr>
          <p:cNvPr id="8" name="Obrázok 7"/>
          <p:cNvPicPr>
            <a:picLocks noChangeAspect="1"/>
          </p:cNvPicPr>
          <p:nvPr/>
        </p:nvPicPr>
        <p:blipFill>
          <a:blip r:embed="rId6" cstate="print">
            <a:alphaModFix/>
            <a:lum/>
          </a:blip>
          <a:srcRect/>
          <a:stretch>
            <a:fillRect/>
          </a:stretch>
        </p:blipFill>
        <p:spPr>
          <a:xfrm>
            <a:off x="5562000" y="4281840"/>
            <a:ext cx="4114800" cy="2880360"/>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752000" y="424440"/>
            <a:ext cx="457200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3200" b="1" kern="1200" dirty="0" err="1">
                <a:solidFill>
                  <a:srgbClr val="000000"/>
                </a:solidFill>
                <a:latin typeface="+mj-lt"/>
              </a:rPr>
              <a:t>Long</a:t>
            </a:r>
            <a:r>
              <a:rPr lang="sk-SK" sz="3200" b="1" kern="1200" dirty="0">
                <a:solidFill>
                  <a:srgbClr val="000000"/>
                </a:solidFill>
                <a:latin typeface="+mj-lt"/>
              </a:rPr>
              <a:t> term trend</a:t>
            </a:r>
          </a:p>
        </p:txBody>
      </p:sp>
      <p:sp>
        <p:nvSpPr>
          <p:cNvPr id="3" name="Rectangle 3"/>
          <p:cNvSpPr txBox="1">
            <a:spLocks noGrp="1"/>
          </p:cNvSpPr>
          <p:nvPr>
            <p:ph type="body" idx="4294967295"/>
          </p:nvPr>
        </p:nvSpPr>
        <p:spPr>
          <a:xfrm>
            <a:off x="5376640" y="1533245"/>
            <a:ext cx="3696120" cy="518400"/>
          </a:xfrm>
        </p:spPr>
        <p:txBody>
          <a:bodyPr wrap="square" lIns="91440" tIns="45720" rIns="91440" bIns="45720" anchor="t" anchorCtr="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lvl="0">
              <a:buNone/>
            </a:pPr>
            <a:r>
              <a:rPr lang="en-US" sz="1800" dirty="0" err="1">
                <a:solidFill>
                  <a:srgbClr val="000000"/>
                </a:solidFill>
                <a:latin typeface="+mn-lt"/>
              </a:rPr>
              <a:t>Montet</a:t>
            </a:r>
            <a:r>
              <a:rPr lang="en-US" sz="1800" dirty="0">
                <a:solidFill>
                  <a:srgbClr val="000000"/>
                </a:solidFill>
                <a:latin typeface="+mn-lt"/>
              </a:rPr>
              <a:t> &amp; Simon (2016</a:t>
            </a:r>
            <a:r>
              <a:rPr lang="en-US" sz="1800" dirty="0">
                <a:solidFill>
                  <a:srgbClr val="000000"/>
                </a:solidFill>
              </a:rPr>
              <a:t>)    </a:t>
            </a:r>
          </a:p>
        </p:txBody>
      </p:sp>
      <p:sp>
        <p:nvSpPr>
          <p:cNvPr id="4"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477C8EC7-2224-4A51-A1F6-A1F68226EEFB}"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5"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pic>
        <p:nvPicPr>
          <p:cNvPr id="6" name="Obrázok 5"/>
          <p:cNvPicPr>
            <a:picLocks noChangeAspect="1"/>
          </p:cNvPicPr>
          <p:nvPr/>
        </p:nvPicPr>
        <p:blipFill>
          <a:blip r:embed="rId3" cstate="print">
            <a:alphaModFix/>
            <a:lum/>
          </a:blip>
          <a:srcRect/>
          <a:stretch>
            <a:fillRect/>
          </a:stretch>
        </p:blipFill>
        <p:spPr>
          <a:xfrm>
            <a:off x="4645800" y="2212200"/>
            <a:ext cx="5000400" cy="4924080"/>
          </a:xfrm>
          <a:prstGeom prst="rect">
            <a:avLst/>
          </a:prstGeom>
          <a:noFill/>
          <a:ln>
            <a:noFill/>
          </a:ln>
        </p:spPr>
      </p:pic>
      <p:pic>
        <p:nvPicPr>
          <p:cNvPr id="7" name="Obrázok 6"/>
          <p:cNvPicPr>
            <a:picLocks noChangeAspect="1"/>
          </p:cNvPicPr>
          <p:nvPr/>
        </p:nvPicPr>
        <p:blipFill>
          <a:blip r:embed="rId4" cstate="print">
            <a:alphaModFix/>
            <a:lum/>
          </a:blip>
          <a:srcRect/>
          <a:stretch>
            <a:fillRect/>
          </a:stretch>
        </p:blipFill>
        <p:spPr>
          <a:xfrm>
            <a:off x="390240" y="4044239"/>
            <a:ext cx="4114800" cy="3090600"/>
          </a:xfrm>
          <a:prstGeom prst="rect">
            <a:avLst/>
          </a:prstGeom>
          <a:noFill/>
          <a:ln>
            <a:noFill/>
          </a:ln>
        </p:spPr>
      </p:pic>
      <p:sp>
        <p:nvSpPr>
          <p:cNvPr id="8" name="Rectangle 2"/>
          <p:cNvSpPr txBox="1">
            <a:spLocks noGrp="1"/>
          </p:cNvSpPr>
          <p:nvPr>
            <p:ph type="title" idx="4294967295"/>
          </p:nvPr>
        </p:nvSpPr>
        <p:spPr>
          <a:xfrm>
            <a:off x="396000" y="3347789"/>
            <a:ext cx="3947400" cy="724170"/>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3200" b="1" kern="1200" dirty="0" err="1">
                <a:solidFill>
                  <a:srgbClr val="000000"/>
                </a:solidFill>
                <a:latin typeface="+mj-lt"/>
              </a:rPr>
              <a:t>Another</a:t>
            </a:r>
            <a:r>
              <a:rPr lang="sk-SK" sz="3200" b="1" kern="1200" dirty="0">
                <a:solidFill>
                  <a:srgbClr val="000000"/>
                </a:solidFill>
                <a:latin typeface="+mj-lt"/>
              </a:rPr>
              <a:t> </a:t>
            </a:r>
            <a:r>
              <a:rPr lang="sk-SK" sz="3200" b="1" kern="1200" dirty="0" err="1">
                <a:solidFill>
                  <a:srgbClr val="000000"/>
                </a:solidFill>
                <a:latin typeface="+mj-lt"/>
              </a:rPr>
              <a:t>event</a:t>
            </a:r>
            <a:endParaRPr lang="sk-SK" sz="3200" b="1" kern="1200" dirty="0">
              <a:solidFill>
                <a:srgbClr val="000000"/>
              </a:solidFill>
              <a:latin typeface="+mj-lt"/>
            </a:endParaRPr>
          </a:p>
        </p:txBody>
      </p:sp>
      <p:sp>
        <p:nvSpPr>
          <p:cNvPr id="9" name="Rectangle 2"/>
          <p:cNvSpPr txBox="1">
            <a:spLocks noGrp="1"/>
          </p:cNvSpPr>
          <p:nvPr>
            <p:ph type="title" idx="4294967295"/>
          </p:nvPr>
        </p:nvSpPr>
        <p:spPr>
          <a:xfrm>
            <a:off x="396360" y="425160"/>
            <a:ext cx="394740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3200" b="1" kern="1200" dirty="0" err="1" smtClean="0">
                <a:solidFill>
                  <a:srgbClr val="000000"/>
                </a:solidFill>
                <a:latin typeface="+mj-lt"/>
              </a:rPr>
              <a:t>IR,sub-mm,mm</a:t>
            </a:r>
            <a:r>
              <a:rPr lang="en-US" sz="3200" b="1" kern="1200" dirty="0" smtClean="0">
                <a:solidFill>
                  <a:srgbClr val="000000"/>
                </a:solidFill>
                <a:latin typeface="+mj-lt"/>
              </a:rPr>
              <a:t>,GAIA</a:t>
            </a:r>
            <a:endParaRPr lang="sk-SK" sz="3200" b="1" kern="1200" dirty="0">
              <a:solidFill>
                <a:srgbClr val="000000"/>
              </a:solidFill>
              <a:latin typeface="+mj-lt"/>
            </a:endParaRPr>
          </a:p>
        </p:txBody>
      </p:sp>
      <p:sp>
        <p:nvSpPr>
          <p:cNvPr id="10" name="Rectangle 3"/>
          <p:cNvSpPr txBox="1">
            <a:spLocks noGrp="1"/>
          </p:cNvSpPr>
          <p:nvPr>
            <p:ph type="body" idx="4294967295"/>
          </p:nvPr>
        </p:nvSpPr>
        <p:spPr>
          <a:xfrm>
            <a:off x="311040" y="1357200"/>
            <a:ext cx="4417560" cy="2033999"/>
          </a:xfrm>
        </p:spPr>
        <p:txBody>
          <a:bodyPr wrap="square" lIns="91440" tIns="45720" rIns="91440" bIns="45720" anchor="t" anchorCtr="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marL="0" lvl="0" indent="0" algn="l"/>
            <a:r>
              <a:rPr lang="en-US" sz="1600" dirty="0" err="1">
                <a:solidFill>
                  <a:srgbClr val="000000"/>
                </a:solidFill>
                <a:latin typeface="+mn-lt"/>
              </a:rPr>
              <a:t>Boyajian</a:t>
            </a:r>
            <a:r>
              <a:rPr lang="en-US" sz="1600" dirty="0">
                <a:solidFill>
                  <a:srgbClr val="000000"/>
                </a:solidFill>
                <a:latin typeface="+mn-lt"/>
              </a:rPr>
              <a:t> et al.2016, Marengo et al. 2016</a:t>
            </a:r>
          </a:p>
          <a:p>
            <a:pPr marL="0" lvl="0" indent="0">
              <a:lnSpc>
                <a:spcPts val="1009"/>
              </a:lnSpc>
            </a:pPr>
            <a:r>
              <a:rPr lang="en-US" sz="1600" dirty="0" err="1">
                <a:solidFill>
                  <a:srgbClr val="000000"/>
                </a:solidFill>
                <a:latin typeface="+mn-lt"/>
              </a:rPr>
              <a:t>Lisse</a:t>
            </a:r>
            <a:r>
              <a:rPr lang="en-US" sz="1600" dirty="0">
                <a:solidFill>
                  <a:srgbClr val="000000"/>
                </a:solidFill>
                <a:latin typeface="+mn-lt"/>
              </a:rPr>
              <a:t> et al. 2015, Thompson et al. 2016</a:t>
            </a:r>
          </a:p>
          <a:p>
            <a:pPr marL="0" lvl="0" indent="0">
              <a:lnSpc>
                <a:spcPts val="1009"/>
              </a:lnSpc>
            </a:pPr>
            <a:r>
              <a:rPr lang="en-US" sz="1600" dirty="0" err="1">
                <a:solidFill>
                  <a:srgbClr val="000000"/>
                </a:solidFill>
                <a:latin typeface="+mn-lt"/>
              </a:rPr>
              <a:t>Hippke</a:t>
            </a:r>
            <a:r>
              <a:rPr lang="en-US" sz="1600" dirty="0">
                <a:solidFill>
                  <a:srgbClr val="000000"/>
                </a:solidFill>
                <a:latin typeface="+mn-lt"/>
              </a:rPr>
              <a:t> &amp; </a:t>
            </a:r>
            <a:r>
              <a:rPr lang="en-US" sz="1600" dirty="0" err="1">
                <a:solidFill>
                  <a:srgbClr val="000000"/>
                </a:solidFill>
                <a:latin typeface="+mn-lt"/>
              </a:rPr>
              <a:t>Angerhausen</a:t>
            </a:r>
            <a:r>
              <a:rPr lang="en-US" sz="1600" dirty="0">
                <a:solidFill>
                  <a:srgbClr val="000000"/>
                </a:solidFill>
                <a:latin typeface="+mn-lt"/>
              </a:rPr>
              <a:t> 2017 (GAIA, 390pc)</a:t>
            </a:r>
          </a:p>
          <a:p>
            <a:pPr marL="0" lvl="0" indent="0">
              <a:lnSpc>
                <a:spcPts val="1009"/>
              </a:lnSpc>
            </a:pPr>
            <a:r>
              <a:rPr lang="en-US" sz="1600" dirty="0" err="1">
                <a:solidFill>
                  <a:srgbClr val="000000"/>
                </a:solidFill>
                <a:latin typeface="+mn-lt"/>
              </a:rPr>
              <a:t>Nondetection</a:t>
            </a:r>
            <a:r>
              <a:rPr lang="en-US" sz="1600" dirty="0">
                <a:solidFill>
                  <a:srgbClr val="000000"/>
                </a:solidFill>
                <a:latin typeface="+mn-lt"/>
              </a:rPr>
              <a:t>, not </a:t>
            </a:r>
            <a:r>
              <a:rPr lang="en-US" sz="1600" dirty="0" smtClean="0">
                <a:solidFill>
                  <a:srgbClr val="000000"/>
                </a:solidFill>
                <a:latin typeface="+mn-lt"/>
              </a:rPr>
              <a:t>young object</a:t>
            </a:r>
            <a:endParaRPr lang="en-US" sz="1600" dirty="0">
              <a:solidFill>
                <a:srgbClr val="000000"/>
              </a:solidFill>
              <a:latin typeface="+mn-lt"/>
            </a:endParaRPr>
          </a:p>
          <a:p>
            <a:pPr marL="0" lvl="0" indent="0">
              <a:lnSpc>
                <a:spcPts val="1009"/>
              </a:lnSpc>
            </a:pPr>
            <a:r>
              <a:rPr lang="en-US" sz="1600" dirty="0">
                <a:solidFill>
                  <a:srgbClr val="000000"/>
                </a:solidFill>
                <a:latin typeface="+mn-lt"/>
              </a:rPr>
              <a:t>Dust &lt;7.7 </a:t>
            </a:r>
            <a:r>
              <a:rPr lang="en-US" sz="1600" dirty="0" err="1">
                <a:solidFill>
                  <a:srgbClr val="000000"/>
                </a:solidFill>
                <a:latin typeface="+mn-lt"/>
              </a:rPr>
              <a:t>M_Earth</a:t>
            </a:r>
            <a:r>
              <a:rPr lang="en-US" sz="1600" dirty="0">
                <a:solidFill>
                  <a:srgbClr val="000000"/>
                </a:solidFill>
                <a:latin typeface="+mn-lt"/>
              </a:rPr>
              <a:t> within 200au</a:t>
            </a:r>
          </a:p>
          <a:p>
            <a:pPr marL="0" lvl="0" indent="0">
              <a:lnSpc>
                <a:spcPts val="1009"/>
              </a:lnSpc>
            </a:pPr>
            <a:r>
              <a:rPr lang="en-US" sz="1600" dirty="0">
                <a:solidFill>
                  <a:srgbClr val="000000"/>
                </a:solidFill>
                <a:latin typeface="+mn-lt"/>
              </a:rPr>
              <a:t>Dust in occultation &lt; 10^-3 </a:t>
            </a:r>
            <a:r>
              <a:rPr lang="en-US" sz="1600" dirty="0" err="1">
                <a:solidFill>
                  <a:srgbClr val="000000"/>
                </a:solidFill>
                <a:latin typeface="+mn-lt"/>
              </a:rPr>
              <a:t>M_Earth</a:t>
            </a:r>
            <a:endParaRPr lang="en-US" sz="1600" dirty="0">
              <a:solidFill>
                <a:srgbClr val="000000"/>
              </a:solidFill>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780480" y="388440"/>
            <a:ext cx="516312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4000" b="1" kern="1200" dirty="0" err="1">
                <a:solidFill>
                  <a:srgbClr val="000000"/>
                </a:solidFill>
                <a:latin typeface="+mj-lt"/>
              </a:rPr>
              <a:t>Comet</a:t>
            </a:r>
            <a:r>
              <a:rPr lang="sk-SK" sz="4000" b="1" kern="1200" dirty="0">
                <a:solidFill>
                  <a:srgbClr val="000000"/>
                </a:solidFill>
                <a:latin typeface="+mj-lt"/>
              </a:rPr>
              <a:t> </a:t>
            </a:r>
            <a:r>
              <a:rPr lang="sk-SK" sz="4000" b="1" kern="1200" dirty="0" err="1">
                <a:solidFill>
                  <a:srgbClr val="000000"/>
                </a:solidFill>
                <a:latin typeface="+mj-lt"/>
              </a:rPr>
              <a:t>scenario</a:t>
            </a:r>
            <a:endParaRPr lang="sk-SK" sz="4000" b="1" kern="1200" dirty="0">
              <a:solidFill>
                <a:srgbClr val="000000"/>
              </a:solidFill>
              <a:latin typeface="+mj-lt"/>
            </a:endParaRPr>
          </a:p>
        </p:txBody>
      </p:sp>
      <p:sp>
        <p:nvSpPr>
          <p:cNvPr id="3" name="Rectangle 3"/>
          <p:cNvSpPr txBox="1">
            <a:spLocks noGrp="1"/>
          </p:cNvSpPr>
          <p:nvPr>
            <p:ph type="body" idx="4294967295"/>
          </p:nvPr>
        </p:nvSpPr>
        <p:spPr>
          <a:xfrm>
            <a:off x="418680" y="1634400"/>
            <a:ext cx="9072000" cy="5416200"/>
          </a:xfrm>
        </p:spPr>
        <p:txBody>
          <a:bodyPr wrap="square" lIns="91440" tIns="45720" rIns="91440" bIns="45720" anchor="t" anchorCtr="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marL="548640" lvl="0" indent="-411480" algn="l" hangingPunct="1">
              <a:spcBef>
                <a:spcPts val="499"/>
              </a:spcBef>
              <a:spcAft>
                <a:spcPts val="0"/>
              </a:spcAft>
              <a:buClr>
                <a:schemeClr val="tx1"/>
              </a:buClr>
              <a:buSzPct val="100000"/>
              <a:buFont typeface="Arial" pitchFamily="34" charset="0"/>
              <a:buChar char="•"/>
            </a:pPr>
            <a:r>
              <a:rPr lang="sk-SK" sz="1600" kern="1200" dirty="0" err="1">
                <a:solidFill>
                  <a:srgbClr val="000000"/>
                </a:solidFill>
                <a:latin typeface="+mn-lt"/>
              </a:rPr>
              <a:t>Bodman</a:t>
            </a:r>
            <a:r>
              <a:rPr lang="sk-SK" sz="1600" kern="1200" dirty="0">
                <a:solidFill>
                  <a:srgbClr val="000000"/>
                </a:solidFill>
                <a:latin typeface="+mn-lt"/>
              </a:rPr>
              <a:t> &amp; </a:t>
            </a:r>
            <a:r>
              <a:rPr lang="sk-SK" sz="1600" kern="1200" dirty="0" err="1">
                <a:solidFill>
                  <a:srgbClr val="000000"/>
                </a:solidFill>
                <a:latin typeface="+mn-lt"/>
              </a:rPr>
              <a:t>Quillen</a:t>
            </a:r>
            <a:r>
              <a:rPr lang="sk-SK" sz="1600" kern="1200" dirty="0">
                <a:solidFill>
                  <a:srgbClr val="000000"/>
                </a:solidFill>
                <a:latin typeface="+mn-lt"/>
              </a:rPr>
              <a:t> (2016)</a:t>
            </a:r>
          </a:p>
          <a:p>
            <a:pPr lvl="1" algn="l">
              <a:buClr>
                <a:schemeClr val="tx1"/>
              </a:buClr>
              <a:buSzPct val="65000"/>
            </a:pPr>
            <a:r>
              <a:rPr lang="sk-SK" sz="1600" kern="1200" dirty="0">
                <a:solidFill>
                  <a:srgbClr val="000000"/>
                </a:solidFill>
                <a:latin typeface="+mn-lt"/>
              </a:rPr>
              <a:t> a </a:t>
            </a:r>
            <a:r>
              <a:rPr lang="sk-SK" sz="1600" kern="1200" dirty="0" err="1">
                <a:solidFill>
                  <a:srgbClr val="000000"/>
                </a:solidFill>
                <a:latin typeface="+mn-lt"/>
              </a:rPr>
              <a:t>swarm</a:t>
            </a:r>
            <a:r>
              <a:rPr lang="sk-SK" sz="1600" kern="1200" dirty="0">
                <a:solidFill>
                  <a:srgbClr val="000000"/>
                </a:solidFill>
                <a:latin typeface="+mn-lt"/>
              </a:rPr>
              <a:t> </a:t>
            </a:r>
            <a:r>
              <a:rPr lang="sk-SK" sz="1600" kern="1200" dirty="0" err="1">
                <a:solidFill>
                  <a:srgbClr val="000000"/>
                </a:solidFill>
                <a:latin typeface="+mn-lt"/>
              </a:rPr>
              <a:t>of</a:t>
            </a:r>
            <a:r>
              <a:rPr lang="sk-SK" sz="1600" kern="1200" dirty="0">
                <a:solidFill>
                  <a:srgbClr val="000000"/>
                </a:solidFill>
                <a:latin typeface="+mn-lt"/>
              </a:rPr>
              <a:t> 70-700 </a:t>
            </a:r>
            <a:r>
              <a:rPr lang="sk-SK" sz="1600" kern="1200" dirty="0" err="1">
                <a:solidFill>
                  <a:srgbClr val="000000"/>
                </a:solidFill>
                <a:latin typeface="+mn-lt"/>
              </a:rPr>
              <a:t>comets</a:t>
            </a:r>
            <a:endParaRPr lang="sk-SK" sz="1600" kern="1200" dirty="0">
              <a:solidFill>
                <a:srgbClr val="000000"/>
              </a:solidFill>
              <a:latin typeface="+mn-lt"/>
            </a:endParaRPr>
          </a:p>
          <a:p>
            <a:pPr lvl="1" algn="l" rtl="0">
              <a:buClr>
                <a:schemeClr val="tx1"/>
              </a:buClr>
              <a:buSzPct val="65000"/>
            </a:pPr>
            <a:r>
              <a:rPr lang="sk-SK" sz="1600" kern="1200" dirty="0">
                <a:solidFill>
                  <a:srgbClr val="000000"/>
                </a:solidFill>
                <a:latin typeface="+mn-lt"/>
              </a:rPr>
              <a:t> </a:t>
            </a:r>
            <a:r>
              <a:rPr lang="sk-SK" sz="1600" kern="1200" dirty="0" err="1">
                <a:solidFill>
                  <a:srgbClr val="000000"/>
                </a:solidFill>
                <a:latin typeface="+mn-lt"/>
              </a:rPr>
              <a:t>highly</a:t>
            </a:r>
            <a:r>
              <a:rPr lang="sk-SK" sz="1600" kern="1200" dirty="0">
                <a:solidFill>
                  <a:srgbClr val="000000"/>
                </a:solidFill>
                <a:latin typeface="+mn-lt"/>
              </a:rPr>
              <a:t> </a:t>
            </a:r>
            <a:r>
              <a:rPr lang="sk-SK" sz="1600" kern="1200" dirty="0" err="1">
                <a:solidFill>
                  <a:srgbClr val="000000"/>
                </a:solidFill>
                <a:latin typeface="+mn-lt"/>
              </a:rPr>
              <a:t>eccentric</a:t>
            </a:r>
            <a:r>
              <a:rPr lang="sk-SK" sz="1600" kern="1200" dirty="0">
                <a:solidFill>
                  <a:srgbClr val="000000"/>
                </a:solidFill>
                <a:latin typeface="+mn-lt"/>
              </a:rPr>
              <a:t> </a:t>
            </a:r>
            <a:r>
              <a:rPr lang="sk-SK" sz="1600" kern="1200" dirty="0" err="1">
                <a:solidFill>
                  <a:srgbClr val="000000"/>
                </a:solidFill>
                <a:latin typeface="+mn-lt"/>
              </a:rPr>
              <a:t>orbits</a:t>
            </a:r>
            <a:r>
              <a:rPr lang="sk-SK" sz="1600" kern="1200" dirty="0">
                <a:solidFill>
                  <a:srgbClr val="000000"/>
                </a:solidFill>
                <a:latin typeface="+mn-lt"/>
              </a:rPr>
              <a:t>                        </a:t>
            </a:r>
          </a:p>
          <a:p>
            <a:pPr marL="548640" lvl="0" indent="-411480" algn="l" hangingPunct="1">
              <a:spcBef>
                <a:spcPts val="499"/>
              </a:spcBef>
              <a:spcAft>
                <a:spcPts val="0"/>
              </a:spcAft>
              <a:buClr>
                <a:schemeClr val="tx1"/>
              </a:buClr>
              <a:buSzPct val="100000"/>
              <a:buFont typeface="Arial" pitchFamily="34" charset="0"/>
              <a:buChar char="•"/>
            </a:pPr>
            <a:r>
              <a:rPr lang="sk-SK" sz="1600" kern="1200" dirty="0">
                <a:solidFill>
                  <a:srgbClr val="000000"/>
                </a:solidFill>
                <a:latin typeface="+mn-lt"/>
              </a:rPr>
              <a:t>Pros:</a:t>
            </a:r>
          </a:p>
          <a:p>
            <a:pPr lvl="1" algn="l" rtl="0">
              <a:buClrTx/>
              <a:buSzPct val="65000"/>
            </a:pPr>
            <a:r>
              <a:rPr lang="sk-SK" sz="1600" kern="1200" dirty="0" err="1">
                <a:solidFill>
                  <a:srgbClr val="000000"/>
                </a:solidFill>
                <a:latin typeface="+mn-lt"/>
              </a:rPr>
              <a:t>Fits</a:t>
            </a:r>
            <a:r>
              <a:rPr lang="sk-SK" sz="1600" kern="1200" dirty="0">
                <a:solidFill>
                  <a:srgbClr val="000000"/>
                </a:solidFill>
                <a:latin typeface="+mn-lt"/>
              </a:rPr>
              <a:t> most </a:t>
            </a:r>
            <a:r>
              <a:rPr lang="sk-SK" sz="1600" kern="1200" dirty="0" err="1">
                <a:solidFill>
                  <a:srgbClr val="000000"/>
                </a:solidFill>
                <a:latin typeface="+mn-lt"/>
              </a:rPr>
              <a:t>of</a:t>
            </a:r>
            <a:r>
              <a:rPr lang="sk-SK" sz="1600" kern="1200" dirty="0">
                <a:solidFill>
                  <a:srgbClr val="000000"/>
                </a:solidFill>
                <a:latin typeface="+mn-lt"/>
              </a:rPr>
              <a:t> </a:t>
            </a:r>
            <a:r>
              <a:rPr lang="sk-SK" sz="1600" kern="1200" dirty="0" err="1">
                <a:solidFill>
                  <a:srgbClr val="000000"/>
                </a:solidFill>
                <a:latin typeface="+mn-lt"/>
              </a:rPr>
              <a:t>the</a:t>
            </a:r>
            <a:r>
              <a:rPr lang="sk-SK" sz="1600" kern="1200" dirty="0">
                <a:solidFill>
                  <a:srgbClr val="000000"/>
                </a:solidFill>
                <a:latin typeface="+mn-lt"/>
              </a:rPr>
              <a:t> </a:t>
            </a:r>
            <a:r>
              <a:rPr lang="sk-SK" sz="1600" kern="1200" dirty="0" err="1">
                <a:solidFill>
                  <a:srgbClr val="000000"/>
                </a:solidFill>
                <a:latin typeface="+mn-lt"/>
              </a:rPr>
              <a:t>features</a:t>
            </a:r>
            <a:r>
              <a:rPr lang="sk-SK" sz="1600" kern="1200" dirty="0">
                <a:solidFill>
                  <a:srgbClr val="000000"/>
                </a:solidFill>
                <a:latin typeface="+mn-lt"/>
              </a:rPr>
              <a:t> </a:t>
            </a:r>
            <a:r>
              <a:rPr lang="sk-SK" sz="1600" kern="1200" dirty="0" err="1">
                <a:solidFill>
                  <a:srgbClr val="000000"/>
                </a:solidFill>
                <a:latin typeface="+mn-lt"/>
              </a:rPr>
              <a:t>very</a:t>
            </a:r>
            <a:r>
              <a:rPr lang="sk-SK" sz="1600" kern="1200" dirty="0">
                <a:solidFill>
                  <a:srgbClr val="000000"/>
                </a:solidFill>
                <a:latin typeface="+mn-lt"/>
              </a:rPr>
              <a:t> </a:t>
            </a:r>
            <a:r>
              <a:rPr lang="sk-SK" sz="1600" kern="1200" dirty="0" err="1">
                <a:solidFill>
                  <a:srgbClr val="000000"/>
                </a:solidFill>
                <a:latin typeface="+mn-lt"/>
              </a:rPr>
              <a:t>well</a:t>
            </a:r>
            <a:endParaRPr lang="sk-SK" sz="1600" kern="1200" dirty="0">
              <a:solidFill>
                <a:srgbClr val="000000"/>
              </a:solidFill>
              <a:latin typeface="+mn-lt"/>
            </a:endParaRPr>
          </a:p>
          <a:p>
            <a:pPr lvl="1" algn="l" rtl="0">
              <a:buClrTx/>
              <a:buSzPct val="65000"/>
            </a:pPr>
            <a:r>
              <a:rPr lang="sk-SK" sz="1600" kern="1200" dirty="0" err="1">
                <a:solidFill>
                  <a:srgbClr val="000000"/>
                </a:solidFill>
                <a:latin typeface="+mn-lt"/>
              </a:rPr>
              <a:t>Satisfies</a:t>
            </a:r>
            <a:r>
              <a:rPr lang="sk-SK" sz="1600" kern="1200" dirty="0">
                <a:solidFill>
                  <a:srgbClr val="000000"/>
                </a:solidFill>
                <a:latin typeface="+mn-lt"/>
              </a:rPr>
              <a:t> </a:t>
            </a:r>
            <a:r>
              <a:rPr lang="sk-SK" sz="1600" kern="1200" dirty="0" err="1">
                <a:solidFill>
                  <a:srgbClr val="000000"/>
                </a:solidFill>
                <a:latin typeface="+mn-lt"/>
              </a:rPr>
              <a:t>the</a:t>
            </a:r>
            <a:r>
              <a:rPr lang="sk-SK" sz="1600" kern="1200" dirty="0">
                <a:solidFill>
                  <a:srgbClr val="000000"/>
                </a:solidFill>
                <a:latin typeface="+mn-lt"/>
              </a:rPr>
              <a:t> IR </a:t>
            </a:r>
            <a:r>
              <a:rPr lang="sk-SK" sz="1600" kern="1200" dirty="0" err="1">
                <a:solidFill>
                  <a:srgbClr val="000000"/>
                </a:solidFill>
                <a:latin typeface="+mn-lt"/>
              </a:rPr>
              <a:t>limits</a:t>
            </a:r>
            <a:endParaRPr lang="sk-SK" sz="1600" kern="1200" dirty="0">
              <a:solidFill>
                <a:srgbClr val="000000"/>
              </a:solidFill>
              <a:latin typeface="+mn-lt"/>
            </a:endParaRPr>
          </a:p>
          <a:p>
            <a:pPr lvl="1" algn="l" rtl="0">
              <a:buClr>
                <a:schemeClr val="tx1"/>
              </a:buClr>
              <a:buSzPct val="65000"/>
            </a:pPr>
            <a:r>
              <a:rPr lang="sk-SK" sz="1600" kern="1200" dirty="0" err="1">
                <a:solidFill>
                  <a:srgbClr val="000000"/>
                </a:solidFill>
                <a:latin typeface="+mn-lt"/>
              </a:rPr>
              <a:t>Such</a:t>
            </a:r>
            <a:r>
              <a:rPr lang="sk-SK" sz="1600" kern="1200" dirty="0">
                <a:solidFill>
                  <a:srgbClr val="000000"/>
                </a:solidFill>
                <a:latin typeface="+mn-lt"/>
              </a:rPr>
              <a:t> </a:t>
            </a:r>
            <a:r>
              <a:rPr lang="sk-SK" sz="1600" kern="1200" dirty="0" err="1">
                <a:solidFill>
                  <a:srgbClr val="000000"/>
                </a:solidFill>
                <a:latin typeface="+mn-lt"/>
              </a:rPr>
              <a:t>comets</a:t>
            </a:r>
            <a:r>
              <a:rPr lang="sk-SK" sz="1600" kern="1200" dirty="0">
                <a:solidFill>
                  <a:srgbClr val="000000"/>
                </a:solidFill>
                <a:latin typeface="+mn-lt"/>
              </a:rPr>
              <a:t> are </a:t>
            </a:r>
            <a:r>
              <a:rPr lang="sk-SK" sz="1600" kern="1200" dirty="0" err="1">
                <a:solidFill>
                  <a:srgbClr val="000000"/>
                </a:solidFill>
                <a:latin typeface="+mn-lt"/>
              </a:rPr>
              <a:t>known</a:t>
            </a:r>
            <a:r>
              <a:rPr lang="sk-SK" sz="1600" kern="1200" dirty="0">
                <a:solidFill>
                  <a:srgbClr val="000000"/>
                </a:solidFill>
                <a:latin typeface="+mn-lt"/>
              </a:rPr>
              <a:t> to </a:t>
            </a:r>
            <a:r>
              <a:rPr lang="sk-SK" sz="1600" kern="1200" dirty="0" err="1">
                <a:solidFill>
                  <a:srgbClr val="000000"/>
                </a:solidFill>
                <a:latin typeface="+mn-lt"/>
              </a:rPr>
              <a:t>exist</a:t>
            </a:r>
            <a:r>
              <a:rPr lang="sk-SK" sz="1600" kern="1200" dirty="0">
                <a:solidFill>
                  <a:srgbClr val="000000"/>
                </a:solidFill>
                <a:latin typeface="+mn-lt"/>
              </a:rPr>
              <a:t> and </a:t>
            </a:r>
            <a:r>
              <a:rPr lang="sk-SK" sz="1600" kern="1200" dirty="0" err="1">
                <a:solidFill>
                  <a:srgbClr val="000000"/>
                </a:solidFill>
                <a:latin typeface="+mn-lt"/>
              </a:rPr>
              <a:t>have</a:t>
            </a:r>
            <a:r>
              <a:rPr lang="sk-SK" sz="1600" kern="1200" dirty="0">
                <a:solidFill>
                  <a:srgbClr val="000000"/>
                </a:solidFill>
                <a:latin typeface="+mn-lt"/>
              </a:rPr>
              <a:t> </a:t>
            </a:r>
            <a:r>
              <a:rPr lang="sk-SK" sz="1600" kern="1200" dirty="0" err="1">
                <a:solidFill>
                  <a:srgbClr val="000000"/>
                </a:solidFill>
                <a:latin typeface="+mn-lt"/>
              </a:rPr>
              <a:t>high</a:t>
            </a:r>
            <a:r>
              <a:rPr lang="sk-SK" sz="1600" kern="1200" dirty="0">
                <a:solidFill>
                  <a:srgbClr val="000000"/>
                </a:solidFill>
                <a:latin typeface="+mn-lt"/>
              </a:rPr>
              <a:t> </a:t>
            </a:r>
            <a:r>
              <a:rPr lang="sk-SK" sz="1600" kern="1200" dirty="0" err="1">
                <a:solidFill>
                  <a:srgbClr val="000000"/>
                </a:solidFill>
                <a:latin typeface="+mn-lt"/>
              </a:rPr>
              <a:t>probability</a:t>
            </a:r>
            <a:r>
              <a:rPr lang="sk-SK" sz="1600" kern="1200" dirty="0">
                <a:solidFill>
                  <a:srgbClr val="000000"/>
                </a:solidFill>
                <a:latin typeface="+mn-lt"/>
              </a:rPr>
              <a:t> </a:t>
            </a:r>
            <a:r>
              <a:rPr lang="sk-SK" sz="1600" kern="1200" dirty="0" err="1">
                <a:solidFill>
                  <a:srgbClr val="000000"/>
                </a:solidFill>
                <a:latin typeface="+mn-lt"/>
              </a:rPr>
              <a:t>of</a:t>
            </a:r>
            <a:r>
              <a:rPr lang="sk-SK" sz="1600" kern="1200" dirty="0">
                <a:solidFill>
                  <a:srgbClr val="000000"/>
                </a:solidFill>
                <a:latin typeface="+mn-lt"/>
              </a:rPr>
              <a:t> </a:t>
            </a:r>
            <a:r>
              <a:rPr lang="sk-SK" sz="1600" kern="1200" dirty="0" err="1">
                <a:solidFill>
                  <a:srgbClr val="000000"/>
                </a:solidFill>
                <a:latin typeface="+mn-lt"/>
              </a:rPr>
              <a:t>transit</a:t>
            </a:r>
            <a:endParaRPr lang="sk-SK" sz="1600" kern="1200" dirty="0">
              <a:solidFill>
                <a:srgbClr val="000000"/>
              </a:solidFill>
              <a:latin typeface="+mn-lt"/>
            </a:endParaRPr>
          </a:p>
          <a:p>
            <a:pPr marL="548640" lvl="0" indent="-411480" algn="l" hangingPunct="1">
              <a:spcBef>
                <a:spcPts val="499"/>
              </a:spcBef>
              <a:spcAft>
                <a:spcPts val="0"/>
              </a:spcAft>
              <a:buClr>
                <a:schemeClr val="tx1"/>
              </a:buClr>
              <a:buSzPct val="100000"/>
              <a:buFont typeface="Arial" pitchFamily="34" charset="0"/>
              <a:buChar char="•"/>
            </a:pPr>
            <a:r>
              <a:rPr lang="sk-SK" sz="1600" kern="1200" dirty="0" err="1">
                <a:solidFill>
                  <a:srgbClr val="000000"/>
                </a:solidFill>
                <a:latin typeface="+mn-lt"/>
              </a:rPr>
              <a:t>Cons</a:t>
            </a:r>
            <a:r>
              <a:rPr lang="sk-SK" sz="1600" kern="1200" dirty="0">
                <a:solidFill>
                  <a:srgbClr val="000000"/>
                </a:solidFill>
                <a:latin typeface="+mn-lt"/>
              </a:rPr>
              <a:t>:</a:t>
            </a:r>
          </a:p>
          <a:p>
            <a:pPr lvl="1" algn="l" rtl="0">
              <a:buClrTx/>
              <a:buSzPct val="65000"/>
            </a:pPr>
            <a:r>
              <a:rPr lang="sk-SK" sz="1600" kern="1200" dirty="0" err="1">
                <a:solidFill>
                  <a:srgbClr val="000000"/>
                </a:solidFill>
                <a:latin typeface="+mn-lt"/>
              </a:rPr>
              <a:t>cannot</a:t>
            </a:r>
            <a:r>
              <a:rPr lang="sk-SK" sz="1600" kern="1200" dirty="0">
                <a:solidFill>
                  <a:srgbClr val="000000"/>
                </a:solidFill>
                <a:latin typeface="+mn-lt"/>
              </a:rPr>
              <a:t> </a:t>
            </a:r>
            <a:r>
              <a:rPr lang="sk-SK" sz="1600" kern="1200" dirty="0" err="1">
                <a:solidFill>
                  <a:srgbClr val="000000"/>
                </a:solidFill>
                <a:latin typeface="+mn-lt"/>
              </a:rPr>
              <a:t>reproduce</a:t>
            </a:r>
            <a:r>
              <a:rPr lang="sk-SK" sz="1600" kern="1200" dirty="0">
                <a:solidFill>
                  <a:srgbClr val="000000"/>
                </a:solidFill>
                <a:latin typeface="+mn-lt"/>
              </a:rPr>
              <a:t> </a:t>
            </a:r>
            <a:r>
              <a:rPr lang="sk-SK" sz="1600" kern="1200" dirty="0" err="1">
                <a:solidFill>
                  <a:srgbClr val="000000"/>
                </a:solidFill>
                <a:latin typeface="+mn-lt"/>
              </a:rPr>
              <a:t>smooth</a:t>
            </a:r>
            <a:r>
              <a:rPr lang="sk-SK" sz="1600" kern="1200" dirty="0">
                <a:solidFill>
                  <a:srgbClr val="000000"/>
                </a:solidFill>
                <a:latin typeface="+mn-lt"/>
              </a:rPr>
              <a:t> 800d feature</a:t>
            </a:r>
          </a:p>
          <a:p>
            <a:pPr lvl="1" algn="l" rtl="0">
              <a:buClrTx/>
              <a:buSzPct val="65000"/>
            </a:pPr>
            <a:r>
              <a:rPr lang="sk-SK" sz="1600" kern="1200" dirty="0" err="1">
                <a:solidFill>
                  <a:srgbClr val="000000"/>
                </a:solidFill>
                <a:latin typeface="+mn-lt"/>
              </a:rPr>
              <a:t>produce</a:t>
            </a:r>
            <a:r>
              <a:rPr lang="sk-SK" sz="1600" kern="1200" dirty="0">
                <a:solidFill>
                  <a:srgbClr val="000000"/>
                </a:solidFill>
                <a:latin typeface="+mn-lt"/>
              </a:rPr>
              <a:t> </a:t>
            </a:r>
            <a:r>
              <a:rPr lang="sk-SK" sz="1600" kern="1200" dirty="0" err="1">
                <a:solidFill>
                  <a:srgbClr val="000000"/>
                </a:solidFill>
                <a:latin typeface="+mn-lt"/>
              </a:rPr>
              <a:t>shallower</a:t>
            </a:r>
            <a:r>
              <a:rPr lang="sk-SK" sz="1600" kern="1200" dirty="0">
                <a:solidFill>
                  <a:srgbClr val="000000"/>
                </a:solidFill>
                <a:latin typeface="+mn-lt"/>
              </a:rPr>
              <a:t> </a:t>
            </a:r>
            <a:r>
              <a:rPr lang="sk-SK" sz="1600" kern="1200" dirty="0" err="1">
                <a:solidFill>
                  <a:srgbClr val="000000"/>
                </a:solidFill>
                <a:latin typeface="+mn-lt"/>
              </a:rPr>
              <a:t>eggress</a:t>
            </a:r>
            <a:r>
              <a:rPr lang="sk-SK" sz="1600" kern="1200" dirty="0">
                <a:solidFill>
                  <a:srgbClr val="000000"/>
                </a:solidFill>
                <a:latin typeface="+mn-lt"/>
              </a:rPr>
              <a:t> </a:t>
            </a:r>
            <a:r>
              <a:rPr lang="sk-SK" sz="1600" kern="1200" dirty="0" err="1">
                <a:solidFill>
                  <a:srgbClr val="000000"/>
                </a:solidFill>
                <a:latin typeface="+mn-lt"/>
              </a:rPr>
              <a:t>with</a:t>
            </a:r>
            <a:r>
              <a:rPr lang="sk-SK" sz="1600" kern="1200" dirty="0">
                <a:solidFill>
                  <a:srgbClr val="000000"/>
                </a:solidFill>
                <a:latin typeface="+mn-lt"/>
              </a:rPr>
              <a:t> </a:t>
            </a:r>
            <a:r>
              <a:rPr lang="sk-SK" sz="1600" kern="1200" dirty="0" err="1">
                <a:solidFill>
                  <a:srgbClr val="000000"/>
                </a:solidFill>
                <a:latin typeface="+mn-lt"/>
              </a:rPr>
              <a:t>tails</a:t>
            </a:r>
            <a:r>
              <a:rPr lang="sk-SK" sz="1600" kern="1200" dirty="0">
                <a:solidFill>
                  <a:srgbClr val="000000"/>
                </a:solidFill>
                <a:latin typeface="+mn-lt"/>
              </a:rPr>
              <a:t> (</a:t>
            </a:r>
            <a:r>
              <a:rPr lang="sk-SK" sz="1600" kern="1200" dirty="0" err="1">
                <a:solidFill>
                  <a:srgbClr val="000000"/>
                </a:solidFill>
                <a:latin typeface="+mn-lt"/>
              </a:rPr>
              <a:t>obs</a:t>
            </a:r>
            <a:r>
              <a:rPr lang="sk-SK" sz="1600" kern="1200" dirty="0">
                <a:solidFill>
                  <a:srgbClr val="000000"/>
                </a:solidFill>
                <a:latin typeface="+mn-lt"/>
              </a:rPr>
              <a:t>. </a:t>
            </a:r>
            <a:r>
              <a:rPr lang="sk-SK" sz="1600" kern="1200" dirty="0" err="1">
                <a:solidFill>
                  <a:srgbClr val="000000"/>
                </a:solidFill>
                <a:latin typeface="+mn-lt"/>
              </a:rPr>
              <a:t>have</a:t>
            </a:r>
            <a:r>
              <a:rPr lang="sk-SK" sz="1600" kern="1200" dirty="0">
                <a:solidFill>
                  <a:srgbClr val="000000"/>
                </a:solidFill>
                <a:latin typeface="+mn-lt"/>
              </a:rPr>
              <a:t> </a:t>
            </a:r>
            <a:r>
              <a:rPr lang="sk-SK" sz="1600" kern="1200" dirty="0" err="1">
                <a:solidFill>
                  <a:srgbClr val="000000"/>
                </a:solidFill>
                <a:latin typeface="+mn-lt"/>
              </a:rPr>
              <a:t>the</a:t>
            </a:r>
            <a:r>
              <a:rPr lang="sk-SK" sz="1600" kern="1200" dirty="0">
                <a:solidFill>
                  <a:srgbClr val="000000"/>
                </a:solidFill>
                <a:latin typeface="+mn-lt"/>
              </a:rPr>
              <a:t> </a:t>
            </a:r>
            <a:r>
              <a:rPr lang="sk-SK" sz="1600" kern="1200" dirty="0" err="1">
                <a:solidFill>
                  <a:srgbClr val="000000"/>
                </a:solidFill>
                <a:latin typeface="+mn-lt"/>
              </a:rPr>
              <a:t>opposite</a:t>
            </a:r>
            <a:r>
              <a:rPr lang="sk-SK" sz="1600" kern="1200" dirty="0">
                <a:solidFill>
                  <a:srgbClr val="000000"/>
                </a:solidFill>
                <a:latin typeface="+mn-lt"/>
              </a:rPr>
              <a:t> trend)</a:t>
            </a:r>
          </a:p>
          <a:p>
            <a:pPr lvl="1" algn="l" rtl="0">
              <a:buClrTx/>
              <a:buSzPct val="65000"/>
            </a:pPr>
            <a:r>
              <a:rPr lang="sk-SK" sz="1600" kern="1200" dirty="0" err="1">
                <a:solidFill>
                  <a:srgbClr val="000000"/>
                </a:solidFill>
                <a:latin typeface="+mn-lt"/>
              </a:rPr>
              <a:t>many</a:t>
            </a:r>
            <a:r>
              <a:rPr lang="sk-SK" sz="1600" kern="1200" dirty="0">
                <a:solidFill>
                  <a:srgbClr val="000000"/>
                </a:solidFill>
                <a:latin typeface="+mn-lt"/>
              </a:rPr>
              <a:t> </a:t>
            </a:r>
            <a:r>
              <a:rPr lang="sk-SK" sz="1600" kern="1200" dirty="0" err="1">
                <a:solidFill>
                  <a:srgbClr val="000000"/>
                </a:solidFill>
                <a:latin typeface="+mn-lt"/>
              </a:rPr>
              <a:t>free</a:t>
            </a:r>
            <a:r>
              <a:rPr lang="sk-SK" sz="1600" kern="1200" dirty="0">
                <a:solidFill>
                  <a:srgbClr val="000000"/>
                </a:solidFill>
                <a:latin typeface="+mn-lt"/>
              </a:rPr>
              <a:t> </a:t>
            </a:r>
            <a:r>
              <a:rPr lang="sk-SK" sz="1600" kern="1200" dirty="0" err="1">
                <a:solidFill>
                  <a:srgbClr val="000000"/>
                </a:solidFill>
                <a:latin typeface="+mn-lt"/>
              </a:rPr>
              <a:t>parameters</a:t>
            </a:r>
            <a:r>
              <a:rPr lang="sk-SK" sz="1600" kern="1200" dirty="0">
                <a:solidFill>
                  <a:srgbClr val="000000"/>
                </a:solidFill>
                <a:latin typeface="+mn-lt"/>
              </a:rPr>
              <a:t> </a:t>
            </a:r>
            <a:r>
              <a:rPr lang="sk-SK" sz="1600" kern="1200" dirty="0" err="1">
                <a:solidFill>
                  <a:srgbClr val="000000"/>
                </a:solidFill>
                <a:latin typeface="+mn-lt"/>
              </a:rPr>
              <a:t>can</a:t>
            </a:r>
            <a:r>
              <a:rPr lang="sk-SK" sz="1600" kern="1200" dirty="0">
                <a:solidFill>
                  <a:srgbClr val="000000"/>
                </a:solidFill>
                <a:latin typeface="+mn-lt"/>
              </a:rPr>
              <a:t> fit </a:t>
            </a:r>
            <a:r>
              <a:rPr lang="sk-SK" sz="1600" kern="1200" dirty="0" err="1">
                <a:solidFill>
                  <a:srgbClr val="000000"/>
                </a:solidFill>
                <a:latin typeface="+mn-lt"/>
              </a:rPr>
              <a:t>anything</a:t>
            </a:r>
            <a:r>
              <a:rPr lang="sk-SK" sz="1600" kern="1200" dirty="0">
                <a:solidFill>
                  <a:srgbClr val="000000"/>
                </a:solidFill>
                <a:latin typeface="+mn-lt"/>
              </a:rPr>
              <a:t>, </a:t>
            </a:r>
            <a:r>
              <a:rPr lang="sk-SK" sz="1600" kern="1200" dirty="0" err="1">
                <a:solidFill>
                  <a:srgbClr val="000000"/>
                </a:solidFill>
                <a:latin typeface="+mn-lt"/>
              </a:rPr>
              <a:t>hence</a:t>
            </a:r>
            <a:r>
              <a:rPr lang="sk-SK" sz="1600" kern="1200" dirty="0">
                <a:solidFill>
                  <a:srgbClr val="000000"/>
                </a:solidFill>
                <a:latin typeface="+mn-lt"/>
              </a:rPr>
              <a:t> </a:t>
            </a:r>
            <a:r>
              <a:rPr lang="sk-SK" sz="1600" kern="1200" dirty="0" err="1">
                <a:solidFill>
                  <a:srgbClr val="000000"/>
                </a:solidFill>
                <a:latin typeface="+mn-lt"/>
              </a:rPr>
              <a:t>the</a:t>
            </a:r>
            <a:r>
              <a:rPr lang="sk-SK" sz="1600" kern="1200" dirty="0">
                <a:solidFill>
                  <a:srgbClr val="000000"/>
                </a:solidFill>
                <a:latin typeface="+mn-lt"/>
              </a:rPr>
              <a:t> model </a:t>
            </a:r>
            <a:r>
              <a:rPr lang="sk-SK" sz="1600" kern="1200" dirty="0" err="1">
                <a:solidFill>
                  <a:srgbClr val="000000"/>
                </a:solidFill>
                <a:latin typeface="+mn-lt"/>
              </a:rPr>
              <a:t>may</a:t>
            </a:r>
            <a:r>
              <a:rPr lang="sk-SK" sz="1600" kern="1200" dirty="0">
                <a:solidFill>
                  <a:srgbClr val="000000"/>
                </a:solidFill>
                <a:latin typeface="+mn-lt"/>
              </a:rPr>
              <a:t> </a:t>
            </a:r>
            <a:r>
              <a:rPr lang="sk-SK" sz="1600" kern="1200" dirty="0" err="1">
                <a:solidFill>
                  <a:srgbClr val="000000"/>
                </a:solidFill>
                <a:latin typeface="+mn-lt"/>
              </a:rPr>
              <a:t>not</a:t>
            </a:r>
            <a:r>
              <a:rPr lang="sk-SK" sz="1600" kern="1200" dirty="0">
                <a:solidFill>
                  <a:srgbClr val="000000"/>
                </a:solidFill>
                <a:latin typeface="+mn-lt"/>
              </a:rPr>
              <a:t> </a:t>
            </a:r>
            <a:r>
              <a:rPr lang="sk-SK" sz="1600" kern="1200" dirty="0" err="1">
                <a:solidFill>
                  <a:srgbClr val="000000"/>
                </a:solidFill>
                <a:latin typeface="+mn-lt"/>
              </a:rPr>
              <a:t>necesarily</a:t>
            </a:r>
            <a:r>
              <a:rPr lang="sk-SK" sz="1600" kern="1200" dirty="0">
                <a:solidFill>
                  <a:srgbClr val="000000"/>
                </a:solidFill>
                <a:latin typeface="+mn-lt"/>
              </a:rPr>
              <a:t> </a:t>
            </a:r>
            <a:r>
              <a:rPr lang="sk-SK" sz="1600" kern="1200" dirty="0" err="1">
                <a:solidFill>
                  <a:srgbClr val="000000"/>
                </a:solidFill>
                <a:latin typeface="+mn-lt"/>
              </a:rPr>
              <a:t>be</a:t>
            </a:r>
            <a:r>
              <a:rPr lang="sk-SK" sz="1600" kern="1200" dirty="0">
                <a:solidFill>
                  <a:srgbClr val="000000"/>
                </a:solidFill>
                <a:latin typeface="+mn-lt"/>
              </a:rPr>
              <a:t> </a:t>
            </a:r>
            <a:r>
              <a:rPr lang="sk-SK" sz="1600" kern="1200" dirty="0" err="1">
                <a:solidFill>
                  <a:srgbClr val="000000"/>
                </a:solidFill>
                <a:latin typeface="+mn-lt"/>
              </a:rPr>
              <a:t>correct</a:t>
            </a:r>
            <a:r>
              <a:rPr lang="sk-SK" sz="1600" kern="1200" dirty="0">
                <a:solidFill>
                  <a:srgbClr val="000000"/>
                </a:solidFill>
                <a:latin typeface="+mn-lt"/>
              </a:rPr>
              <a:t> </a:t>
            </a:r>
            <a:r>
              <a:rPr lang="sk-SK" sz="1600" kern="1200" dirty="0" err="1">
                <a:solidFill>
                  <a:srgbClr val="000000"/>
                </a:solidFill>
                <a:latin typeface="+mn-lt"/>
              </a:rPr>
              <a:t>even</a:t>
            </a:r>
            <a:r>
              <a:rPr lang="sk-SK" sz="1600" kern="1200" dirty="0">
                <a:solidFill>
                  <a:srgbClr val="000000"/>
                </a:solidFill>
                <a:latin typeface="+mn-lt"/>
              </a:rPr>
              <a:t> </a:t>
            </a:r>
            <a:r>
              <a:rPr lang="sk-SK" sz="1600" kern="1200" dirty="0" err="1">
                <a:solidFill>
                  <a:srgbClr val="000000"/>
                </a:solidFill>
                <a:latin typeface="+mn-lt"/>
              </a:rPr>
              <a:t>if</a:t>
            </a:r>
            <a:r>
              <a:rPr lang="sk-SK" sz="1600" kern="1200" dirty="0">
                <a:solidFill>
                  <a:srgbClr val="000000"/>
                </a:solidFill>
                <a:latin typeface="+mn-lt"/>
              </a:rPr>
              <a:t> </a:t>
            </a:r>
            <a:r>
              <a:rPr lang="sk-SK" sz="1600" kern="1200" dirty="0" err="1">
                <a:solidFill>
                  <a:srgbClr val="000000"/>
                </a:solidFill>
                <a:latin typeface="+mn-lt"/>
              </a:rPr>
              <a:t>the</a:t>
            </a:r>
            <a:r>
              <a:rPr lang="sk-SK" sz="1600" kern="1200" dirty="0">
                <a:solidFill>
                  <a:srgbClr val="000000"/>
                </a:solidFill>
                <a:latin typeface="+mn-lt"/>
              </a:rPr>
              <a:t> fit </a:t>
            </a:r>
            <a:r>
              <a:rPr lang="sk-SK" sz="1600" kern="1200" dirty="0" err="1">
                <a:solidFill>
                  <a:srgbClr val="000000"/>
                </a:solidFill>
                <a:latin typeface="+mn-lt"/>
              </a:rPr>
              <a:t>is</a:t>
            </a:r>
            <a:r>
              <a:rPr lang="sk-SK" sz="1600" kern="1200" dirty="0">
                <a:solidFill>
                  <a:srgbClr val="000000"/>
                </a:solidFill>
                <a:latin typeface="+mn-lt"/>
              </a:rPr>
              <a:t> </a:t>
            </a:r>
            <a:r>
              <a:rPr lang="sk-SK" sz="1600" kern="1200" dirty="0" err="1">
                <a:solidFill>
                  <a:srgbClr val="000000"/>
                </a:solidFill>
                <a:latin typeface="+mn-lt"/>
              </a:rPr>
              <a:t>perfect</a:t>
            </a:r>
            <a:endParaRPr lang="sk-SK" sz="1600" kern="1200" dirty="0">
              <a:solidFill>
                <a:srgbClr val="000000"/>
              </a:solidFill>
              <a:latin typeface="+mn-lt"/>
            </a:endParaRPr>
          </a:p>
          <a:p>
            <a:pPr lvl="1" algn="l" rtl="0">
              <a:buClrTx/>
              <a:buSzPct val="65000"/>
            </a:pPr>
            <a:r>
              <a:rPr lang="sk-SK" sz="1600" kern="1200" dirty="0" err="1">
                <a:solidFill>
                  <a:srgbClr val="000000"/>
                </a:solidFill>
                <a:latin typeface="+mn-lt"/>
              </a:rPr>
              <a:t>Symmetric</a:t>
            </a:r>
            <a:r>
              <a:rPr lang="sk-SK" sz="1600" kern="1200" dirty="0">
                <a:solidFill>
                  <a:srgbClr val="000000"/>
                </a:solidFill>
                <a:latin typeface="+mn-lt"/>
              </a:rPr>
              <a:t> 'ring </a:t>
            </a:r>
            <a:r>
              <a:rPr lang="sk-SK" sz="1600" kern="1200" dirty="0" err="1">
                <a:solidFill>
                  <a:srgbClr val="000000"/>
                </a:solidFill>
                <a:latin typeface="+mn-lt"/>
              </a:rPr>
              <a:t>like</a:t>
            </a:r>
            <a:r>
              <a:rPr lang="sk-SK" sz="1600" kern="1200" dirty="0">
                <a:solidFill>
                  <a:srgbClr val="000000"/>
                </a:solidFill>
                <a:latin typeface="+mn-lt"/>
              </a:rPr>
              <a:t>' feature </a:t>
            </a:r>
            <a:r>
              <a:rPr lang="sk-SK" sz="1600" kern="1200" dirty="0" err="1">
                <a:solidFill>
                  <a:srgbClr val="000000"/>
                </a:solidFill>
                <a:latin typeface="+mn-lt"/>
              </a:rPr>
              <a:t>at</a:t>
            </a:r>
            <a:r>
              <a:rPr lang="sk-SK" sz="1600" kern="1200" dirty="0">
                <a:solidFill>
                  <a:srgbClr val="000000"/>
                </a:solidFill>
                <a:latin typeface="+mn-lt"/>
              </a:rPr>
              <a:t> BKJD 1540 </a:t>
            </a:r>
            <a:r>
              <a:rPr lang="sk-SK" sz="1600" kern="1200" dirty="0" err="1">
                <a:solidFill>
                  <a:srgbClr val="000000"/>
                </a:solidFill>
                <a:latin typeface="+mn-lt"/>
              </a:rPr>
              <a:t>would</a:t>
            </a:r>
            <a:r>
              <a:rPr lang="sk-SK" sz="1600" kern="1200" dirty="0">
                <a:solidFill>
                  <a:srgbClr val="000000"/>
                </a:solidFill>
                <a:latin typeface="+mn-lt"/>
              </a:rPr>
              <a:t> </a:t>
            </a:r>
            <a:r>
              <a:rPr lang="sk-SK" sz="1600" kern="1200" dirty="0" err="1">
                <a:solidFill>
                  <a:srgbClr val="000000"/>
                </a:solidFill>
                <a:latin typeface="+mn-lt"/>
              </a:rPr>
              <a:t>be</a:t>
            </a:r>
            <a:r>
              <a:rPr lang="sk-SK" sz="1600" kern="1200" dirty="0">
                <a:solidFill>
                  <a:srgbClr val="000000"/>
                </a:solidFill>
                <a:latin typeface="+mn-lt"/>
              </a:rPr>
              <a:t> </a:t>
            </a:r>
            <a:r>
              <a:rPr lang="sk-SK" sz="1600" kern="1200" dirty="0" err="1">
                <a:solidFill>
                  <a:srgbClr val="000000"/>
                </a:solidFill>
                <a:latin typeface="+mn-lt"/>
              </a:rPr>
              <a:t>an</a:t>
            </a:r>
            <a:r>
              <a:rPr lang="sk-SK" sz="1600" kern="1200" dirty="0">
                <a:solidFill>
                  <a:srgbClr val="000000"/>
                </a:solidFill>
                <a:latin typeface="+mn-lt"/>
              </a:rPr>
              <a:t> </a:t>
            </a:r>
            <a:r>
              <a:rPr lang="sk-SK" sz="1600" kern="1200" dirty="0" err="1">
                <a:solidFill>
                  <a:srgbClr val="000000"/>
                </a:solidFill>
                <a:latin typeface="+mn-lt"/>
              </a:rPr>
              <a:t>accidental</a:t>
            </a:r>
            <a:r>
              <a:rPr lang="sk-SK" sz="1600" kern="1200" dirty="0">
                <a:solidFill>
                  <a:srgbClr val="000000"/>
                </a:solidFill>
                <a:latin typeface="+mn-lt"/>
              </a:rPr>
              <a:t> </a:t>
            </a:r>
            <a:r>
              <a:rPr lang="sk-SK" sz="1600" kern="1200" dirty="0" err="1">
                <a:solidFill>
                  <a:srgbClr val="000000"/>
                </a:solidFill>
                <a:latin typeface="+mn-lt"/>
              </a:rPr>
              <a:t>constellation</a:t>
            </a:r>
            <a:r>
              <a:rPr lang="sk-SK" sz="1600" kern="1200" dirty="0">
                <a:solidFill>
                  <a:srgbClr val="000000"/>
                </a:solidFill>
                <a:latin typeface="+mn-lt"/>
              </a:rPr>
              <a:t> </a:t>
            </a:r>
            <a:r>
              <a:rPr lang="sk-SK" sz="1600" kern="1200" dirty="0" err="1">
                <a:solidFill>
                  <a:srgbClr val="000000"/>
                </a:solidFill>
                <a:latin typeface="+mn-lt"/>
              </a:rPr>
              <a:t>of</a:t>
            </a:r>
            <a:r>
              <a:rPr lang="sk-SK" sz="1600" kern="1200" dirty="0">
                <a:solidFill>
                  <a:srgbClr val="000000"/>
                </a:solidFill>
                <a:latin typeface="+mn-lt"/>
              </a:rPr>
              <a:t> </a:t>
            </a:r>
            <a:r>
              <a:rPr lang="sk-SK" sz="1600" kern="1200" dirty="0" err="1">
                <a:solidFill>
                  <a:srgbClr val="000000"/>
                </a:solidFill>
                <a:latin typeface="+mn-lt"/>
              </a:rPr>
              <a:t>comets</a:t>
            </a:r>
            <a:endParaRPr lang="sk-SK" sz="1600" kern="1200" dirty="0">
              <a:solidFill>
                <a:srgbClr val="000000"/>
              </a:solidFill>
              <a:latin typeface="+mn-lt"/>
            </a:endParaRPr>
          </a:p>
          <a:p>
            <a:pPr lvl="1" algn="l" rtl="0">
              <a:buClrTx/>
              <a:buSzPct val="65000"/>
            </a:pPr>
            <a:r>
              <a:rPr lang="sk-SK" sz="1600" kern="1200" dirty="0" err="1">
                <a:solidFill>
                  <a:srgbClr val="000000"/>
                </a:solidFill>
                <a:latin typeface="+mn-lt"/>
              </a:rPr>
              <a:t>Another</a:t>
            </a:r>
            <a:r>
              <a:rPr lang="sk-SK" sz="1600" kern="1200" dirty="0">
                <a:solidFill>
                  <a:srgbClr val="000000"/>
                </a:solidFill>
                <a:latin typeface="+mn-lt"/>
              </a:rPr>
              <a:t> </a:t>
            </a:r>
            <a:r>
              <a:rPr lang="sk-SK" sz="1600" kern="1200" dirty="0" err="1">
                <a:solidFill>
                  <a:srgbClr val="000000"/>
                </a:solidFill>
                <a:latin typeface="+mn-lt"/>
              </a:rPr>
              <a:t>symmetric</a:t>
            </a:r>
            <a:r>
              <a:rPr lang="sk-SK" sz="1600" kern="1200" dirty="0">
                <a:solidFill>
                  <a:srgbClr val="000000"/>
                </a:solidFill>
                <a:latin typeface="+mn-lt"/>
              </a:rPr>
              <a:t> feature </a:t>
            </a:r>
            <a:r>
              <a:rPr lang="sk-SK" sz="1600" kern="1200" dirty="0" err="1">
                <a:solidFill>
                  <a:srgbClr val="000000"/>
                </a:solidFill>
                <a:latin typeface="+mn-lt"/>
              </a:rPr>
              <a:t>at</a:t>
            </a:r>
            <a:r>
              <a:rPr lang="sk-SK" sz="1600" kern="1200" dirty="0">
                <a:solidFill>
                  <a:srgbClr val="000000"/>
                </a:solidFill>
                <a:latin typeface="+mn-lt"/>
              </a:rPr>
              <a:t> BKJD 1210 </a:t>
            </a:r>
            <a:r>
              <a:rPr lang="sk-SK" sz="1600" kern="1200" dirty="0" err="1">
                <a:solidFill>
                  <a:srgbClr val="000000"/>
                </a:solidFill>
                <a:latin typeface="+mn-lt"/>
              </a:rPr>
              <a:t>would</a:t>
            </a:r>
            <a:r>
              <a:rPr lang="sk-SK" sz="1600" kern="1200" dirty="0">
                <a:solidFill>
                  <a:srgbClr val="000000"/>
                </a:solidFill>
                <a:latin typeface="+mn-lt"/>
              </a:rPr>
              <a:t> </a:t>
            </a:r>
            <a:r>
              <a:rPr lang="sk-SK" sz="1600" kern="1200" dirty="0" err="1">
                <a:solidFill>
                  <a:srgbClr val="000000"/>
                </a:solidFill>
                <a:latin typeface="+mn-lt"/>
              </a:rPr>
              <a:t>be</a:t>
            </a:r>
            <a:r>
              <a:rPr lang="sk-SK" sz="1600" kern="1200" dirty="0">
                <a:solidFill>
                  <a:srgbClr val="000000"/>
                </a:solidFill>
                <a:latin typeface="+mn-lt"/>
              </a:rPr>
              <a:t> </a:t>
            </a:r>
            <a:r>
              <a:rPr lang="sk-SK" sz="1600" kern="1200" dirty="0" err="1">
                <a:solidFill>
                  <a:srgbClr val="000000"/>
                </a:solidFill>
                <a:latin typeface="+mn-lt"/>
              </a:rPr>
              <a:t>another</a:t>
            </a:r>
            <a:r>
              <a:rPr lang="sk-SK" sz="1600" kern="1200" dirty="0">
                <a:solidFill>
                  <a:srgbClr val="000000"/>
                </a:solidFill>
                <a:latin typeface="+mn-lt"/>
              </a:rPr>
              <a:t> </a:t>
            </a:r>
            <a:r>
              <a:rPr lang="sk-SK" sz="1600" kern="1200" dirty="0" err="1">
                <a:solidFill>
                  <a:srgbClr val="000000"/>
                </a:solidFill>
                <a:latin typeface="+mn-lt"/>
              </a:rPr>
              <a:t>accidental</a:t>
            </a:r>
            <a:r>
              <a:rPr lang="sk-SK" sz="1600" kern="1200" dirty="0">
                <a:solidFill>
                  <a:srgbClr val="000000"/>
                </a:solidFill>
                <a:latin typeface="+mn-lt"/>
              </a:rPr>
              <a:t> </a:t>
            </a:r>
            <a:r>
              <a:rPr lang="sk-SK" sz="1600" kern="1200" dirty="0" err="1">
                <a:solidFill>
                  <a:srgbClr val="000000"/>
                </a:solidFill>
                <a:latin typeface="+mn-lt"/>
              </a:rPr>
              <a:t>constellation</a:t>
            </a:r>
            <a:r>
              <a:rPr lang="sk-SK" sz="1600" kern="1200" dirty="0">
                <a:solidFill>
                  <a:srgbClr val="000000"/>
                </a:solidFill>
                <a:latin typeface="+mn-lt"/>
              </a:rPr>
              <a:t> </a:t>
            </a:r>
            <a:r>
              <a:rPr lang="sk-SK" sz="1600" kern="1200" dirty="0" err="1">
                <a:solidFill>
                  <a:srgbClr val="000000"/>
                </a:solidFill>
                <a:latin typeface="+mn-lt"/>
              </a:rPr>
              <a:t>of</a:t>
            </a:r>
            <a:r>
              <a:rPr lang="sk-SK" sz="1600" kern="1200" dirty="0">
                <a:solidFill>
                  <a:srgbClr val="000000"/>
                </a:solidFill>
                <a:latin typeface="+mn-lt"/>
              </a:rPr>
              <a:t> </a:t>
            </a:r>
            <a:r>
              <a:rPr lang="sk-SK" sz="1600" kern="1200" dirty="0" err="1">
                <a:solidFill>
                  <a:srgbClr val="000000"/>
                </a:solidFill>
                <a:latin typeface="+mn-lt"/>
              </a:rPr>
              <a:t>comets</a:t>
            </a:r>
            <a:endParaRPr lang="sk-SK" sz="1600" kern="1200" dirty="0">
              <a:solidFill>
                <a:srgbClr val="000000"/>
              </a:solidFill>
              <a:latin typeface="+mn-lt"/>
            </a:endParaRPr>
          </a:p>
        </p:txBody>
      </p:sp>
      <p:sp>
        <p:nvSpPr>
          <p:cNvPr id="4"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41C9A1BF-E345-462C-BA98-BBEFF4006356}"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5"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pic>
        <p:nvPicPr>
          <p:cNvPr id="6" name="Obrázok 5"/>
          <p:cNvPicPr>
            <a:picLocks noChangeAspect="1"/>
          </p:cNvPicPr>
          <p:nvPr/>
        </p:nvPicPr>
        <p:blipFill>
          <a:blip r:embed="rId3" cstate="print">
            <a:alphaModFix/>
            <a:lum/>
          </a:blip>
          <a:srcRect/>
          <a:stretch>
            <a:fillRect/>
          </a:stretch>
        </p:blipFill>
        <p:spPr>
          <a:xfrm>
            <a:off x="5910840" y="572040"/>
            <a:ext cx="3657600" cy="2048399"/>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780480" y="388440"/>
            <a:ext cx="8363520" cy="911159"/>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4000" b="1" kern="1200" dirty="0" err="1">
                <a:solidFill>
                  <a:srgbClr val="000000"/>
                </a:solidFill>
                <a:latin typeface="+mj-lt"/>
              </a:rPr>
              <a:t>Massive</a:t>
            </a:r>
            <a:r>
              <a:rPr lang="sk-SK" sz="4000" b="1" kern="1200" dirty="0">
                <a:solidFill>
                  <a:srgbClr val="000000"/>
                </a:solidFill>
                <a:latin typeface="+mj-lt"/>
              </a:rPr>
              <a:t> </a:t>
            </a:r>
            <a:r>
              <a:rPr lang="sk-SK" sz="4000" b="1" kern="1200" dirty="0" err="1">
                <a:solidFill>
                  <a:srgbClr val="000000"/>
                </a:solidFill>
                <a:latin typeface="+mj-lt"/>
              </a:rPr>
              <a:t>bodies</a:t>
            </a:r>
            <a:r>
              <a:rPr lang="sk-SK" sz="4000" b="1" kern="1200" dirty="0">
                <a:solidFill>
                  <a:srgbClr val="000000"/>
                </a:solidFill>
                <a:latin typeface="+mj-lt"/>
              </a:rPr>
              <a:t> </a:t>
            </a:r>
            <a:r>
              <a:rPr lang="sk-SK" sz="4000" b="1" kern="1200" dirty="0" err="1">
                <a:solidFill>
                  <a:srgbClr val="000000"/>
                </a:solidFill>
                <a:latin typeface="+mj-lt"/>
              </a:rPr>
              <a:t>with</a:t>
            </a:r>
            <a:r>
              <a:rPr lang="sk-SK" sz="4000" b="1" kern="1200" dirty="0">
                <a:solidFill>
                  <a:srgbClr val="000000"/>
                </a:solidFill>
                <a:latin typeface="+mj-lt"/>
              </a:rPr>
              <a:t> </a:t>
            </a:r>
            <a:r>
              <a:rPr lang="sk-SK" sz="4000" b="1" kern="1200" dirty="0" err="1">
                <a:solidFill>
                  <a:srgbClr val="000000"/>
                </a:solidFill>
                <a:latin typeface="+mj-lt"/>
              </a:rPr>
              <a:t>dust</a:t>
            </a:r>
            <a:r>
              <a:rPr lang="sk-SK" sz="4000" b="1" kern="1200" dirty="0">
                <a:solidFill>
                  <a:srgbClr val="000000"/>
                </a:solidFill>
                <a:latin typeface="+mj-lt"/>
              </a:rPr>
              <a:t> </a:t>
            </a:r>
            <a:r>
              <a:rPr lang="sk-SK" sz="4000" b="1" kern="1200" dirty="0" err="1">
                <a:solidFill>
                  <a:srgbClr val="000000"/>
                </a:solidFill>
                <a:latin typeface="+mj-lt"/>
              </a:rPr>
              <a:t>clouds</a:t>
            </a:r>
            <a:endParaRPr lang="sk-SK" sz="4000" b="1" kern="1200" dirty="0">
              <a:solidFill>
                <a:srgbClr val="000000"/>
              </a:solidFill>
              <a:latin typeface="+mj-lt"/>
            </a:endParaRPr>
          </a:p>
        </p:txBody>
      </p:sp>
      <p:sp>
        <p:nvSpPr>
          <p:cNvPr id="3" name="Rectangle 3"/>
          <p:cNvSpPr txBox="1">
            <a:spLocks noGrp="1"/>
          </p:cNvSpPr>
          <p:nvPr>
            <p:ph type="body" idx="4294967295"/>
          </p:nvPr>
        </p:nvSpPr>
        <p:spPr>
          <a:xfrm>
            <a:off x="504816" y="1331565"/>
            <a:ext cx="9072000" cy="1656184"/>
          </a:xfrm>
        </p:spPr>
        <p:txBody>
          <a:bodyPr wrap="square" lIns="91440" tIns="45720" rIns="91440" bIns="45720" anchor="t" anchorCtr="0"/>
          <a:lstStyle>
            <a:defPPr marL="432000" marR="0" lvl="0" indent="-324000">
              <a:spcBef>
                <a:spcPts val="0"/>
              </a:spcBef>
              <a:spcAft>
                <a:spcPts val="1417"/>
              </a:spcAft>
              <a:buClr>
                <a:srgbClr val="000080"/>
              </a:buClr>
              <a:buSzPct val="45000"/>
              <a:buFont typeface="StarSymbol"/>
              <a:buNone/>
              <a:defRPr lang="en-US" sz="3200" b="0" i="0" u="none" strike="noStrike">
                <a:ln>
                  <a:noFill/>
                </a:ln>
                <a:latin typeface="Thorndale" pitchFamily="18"/>
                <a:ea typeface="Andale Sans UI" pitchFamily="2"/>
                <a:cs typeface="Tahoma" pitchFamily="2"/>
              </a:defRPr>
            </a:defPPr>
            <a:lvl1pPr marL="432000" marR="0" lvl="0" indent="-324000">
              <a:spcBef>
                <a:spcPts val="0"/>
              </a:spcBef>
              <a:spcAft>
                <a:spcPts val="1417"/>
              </a:spcAft>
              <a:buClr>
                <a:srgbClr val="000080"/>
              </a:buClr>
              <a:buSzPct val="45000"/>
              <a:buFont typeface="StarSymbol"/>
              <a:buChar char="●"/>
              <a:defRPr lang="en-US" sz="3200" b="0" i="0" u="none" strike="noStrike">
                <a:ln>
                  <a:noFill/>
                </a:ln>
                <a:latin typeface="Thorndale" pitchFamily="18"/>
                <a:ea typeface="Andale Sans UI" pitchFamily="2"/>
                <a:cs typeface="Tahoma" pitchFamily="2"/>
              </a:defRPr>
            </a:lvl1pPr>
            <a:lvl2pPr marL="864000" marR="0" lvl="1" indent="-288000">
              <a:spcBef>
                <a:spcPts val="0"/>
              </a:spcBef>
              <a:spcAft>
                <a:spcPts val="1134"/>
              </a:spcAft>
              <a:buClr>
                <a:srgbClr val="000080"/>
              </a:buClr>
              <a:buSzPct val="75000"/>
              <a:buFont typeface="StarSymbol"/>
              <a:buChar char="–"/>
              <a:defRPr lang="en-US" sz="2800" b="0" i="0" u="none" strike="noStrike">
                <a:ln>
                  <a:noFill/>
                </a:ln>
                <a:latin typeface="Thorndale" pitchFamily="18"/>
                <a:ea typeface="Andale Sans UI" pitchFamily="2"/>
                <a:cs typeface="Tahoma" pitchFamily="2"/>
              </a:defRPr>
            </a:lvl2pPr>
            <a:lvl3pPr marL="1296000" marR="0" lvl="2" indent="-216000">
              <a:spcBef>
                <a:spcPts val="0"/>
              </a:spcBef>
              <a:spcAft>
                <a:spcPts val="850"/>
              </a:spcAft>
              <a:buClr>
                <a:srgbClr val="000080"/>
              </a:buClr>
              <a:buSzPct val="45000"/>
              <a:buFont typeface="StarSymbol"/>
              <a:buChar char="●"/>
              <a:defRPr lang="en-US" sz="2400" b="0" i="0" u="none" strike="noStrike">
                <a:ln>
                  <a:noFill/>
                </a:ln>
                <a:latin typeface="Thorndale" pitchFamily="18"/>
                <a:ea typeface="Andale Sans UI" pitchFamily="2"/>
                <a:cs typeface="Tahoma" pitchFamily="2"/>
              </a:defRPr>
            </a:lvl3pPr>
            <a:lvl4pPr marL="1728000" marR="0" lvl="3" indent="-216000">
              <a:spcBef>
                <a:spcPts val="0"/>
              </a:spcBef>
              <a:spcAft>
                <a:spcPts val="567"/>
              </a:spcAft>
              <a:buClr>
                <a:srgbClr val="000080"/>
              </a:buClr>
              <a:buSzPct val="75000"/>
              <a:buFont typeface="StarSymbol"/>
              <a:buChar char="–"/>
              <a:defRPr lang="en-US" sz="2000" b="0" i="0" u="none" strike="noStrike">
                <a:ln>
                  <a:noFill/>
                </a:ln>
                <a:latin typeface="Thorndale" pitchFamily="18"/>
                <a:ea typeface="Andale Sans UI" pitchFamily="2"/>
                <a:cs typeface="Tahoma" pitchFamily="2"/>
              </a:defRPr>
            </a:lvl4pPr>
            <a:lvl5pPr marL="2160000" marR="0" lvl="4"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5pPr>
            <a:lvl6pPr marL="2592000" marR="0" lvl="5"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6pPr>
            <a:lvl7pPr marL="3024000" marR="0" lvl="6"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7pPr>
            <a:lvl8pPr marL="3456000" marR="0" lvl="7"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8pPr>
            <a:lvl9pPr marL="3887999" marR="0" lvl="8" indent="-216000">
              <a:spcBef>
                <a:spcPts val="0"/>
              </a:spcBef>
              <a:spcAft>
                <a:spcPts val="283"/>
              </a:spcAft>
              <a:buClr>
                <a:srgbClr val="000080"/>
              </a:buClr>
              <a:buSzPct val="45000"/>
              <a:buFont typeface="StarSymbol"/>
              <a:buChar char="●"/>
              <a:defRPr lang="en-US" sz="2000" b="0" i="0" u="none" strike="noStrike">
                <a:ln>
                  <a:noFill/>
                </a:ln>
                <a:latin typeface="Thorndale" pitchFamily="18"/>
                <a:ea typeface="Andale Sans UI" pitchFamily="2"/>
                <a:cs typeface="Tahoma" pitchFamily="2"/>
              </a:defRPr>
            </a:lvl9pPr>
          </a:lstStyle>
          <a:p>
            <a:pPr marL="548640" indent="-411480" algn="l" hangingPunct="1">
              <a:spcBef>
                <a:spcPts val="499"/>
              </a:spcBef>
              <a:spcAft>
                <a:spcPts val="0"/>
              </a:spcAft>
              <a:buClrTx/>
              <a:buSzPct val="65000"/>
            </a:pPr>
            <a:r>
              <a:rPr lang="sk-SK" sz="1600" kern="1200" dirty="0" err="1">
                <a:solidFill>
                  <a:srgbClr val="000000"/>
                </a:solidFill>
                <a:latin typeface="+mn-lt"/>
              </a:rPr>
              <a:t>Neslusan</a:t>
            </a:r>
            <a:r>
              <a:rPr lang="sk-SK" sz="1600" kern="1200" dirty="0">
                <a:solidFill>
                  <a:srgbClr val="000000"/>
                </a:solidFill>
                <a:latin typeface="+mn-lt"/>
              </a:rPr>
              <a:t> &amp; </a:t>
            </a:r>
            <a:r>
              <a:rPr lang="sk-SK" sz="1600" kern="1200" dirty="0" err="1">
                <a:solidFill>
                  <a:srgbClr val="000000"/>
                </a:solidFill>
                <a:latin typeface="+mn-lt"/>
              </a:rPr>
              <a:t>Budaj</a:t>
            </a:r>
            <a:r>
              <a:rPr lang="sk-SK" sz="1600" kern="1200" dirty="0">
                <a:solidFill>
                  <a:srgbClr val="000000"/>
                </a:solidFill>
                <a:latin typeface="+mn-lt"/>
              </a:rPr>
              <a:t> (2017)</a:t>
            </a:r>
          </a:p>
          <a:p>
            <a:pPr marL="548640" indent="-411480" algn="l" hangingPunct="1">
              <a:spcBef>
                <a:spcPts val="499"/>
              </a:spcBef>
              <a:spcAft>
                <a:spcPts val="0"/>
              </a:spcAft>
              <a:buClrTx/>
              <a:buSzPct val="65000"/>
            </a:pPr>
            <a:r>
              <a:rPr lang="sk-SK" sz="1600" kern="1200" dirty="0" err="1">
                <a:solidFill>
                  <a:srgbClr val="000000"/>
                </a:solidFill>
                <a:latin typeface="+mn-lt"/>
              </a:rPr>
              <a:t>star</a:t>
            </a:r>
            <a:r>
              <a:rPr lang="sk-SK" sz="1600" kern="1200" dirty="0">
                <a:solidFill>
                  <a:srgbClr val="000000"/>
                </a:solidFill>
                <a:latin typeface="+mn-lt"/>
              </a:rPr>
              <a:t> &amp; 4+ </a:t>
            </a:r>
            <a:r>
              <a:rPr lang="sk-SK" sz="1600" kern="1200" dirty="0" err="1">
                <a:solidFill>
                  <a:srgbClr val="000000"/>
                </a:solidFill>
                <a:latin typeface="+mn-lt"/>
              </a:rPr>
              <a:t>massive</a:t>
            </a:r>
            <a:r>
              <a:rPr lang="sk-SK" sz="1600" kern="1200" dirty="0">
                <a:solidFill>
                  <a:srgbClr val="000000"/>
                </a:solidFill>
                <a:latin typeface="+mn-lt"/>
              </a:rPr>
              <a:t> </a:t>
            </a:r>
            <a:r>
              <a:rPr lang="sk-SK" sz="1600" kern="1200" dirty="0" err="1">
                <a:solidFill>
                  <a:srgbClr val="000000"/>
                </a:solidFill>
                <a:latin typeface="+mn-lt"/>
              </a:rPr>
              <a:t>bodies</a:t>
            </a:r>
            <a:r>
              <a:rPr lang="sk-SK" sz="1600" kern="1200" dirty="0">
                <a:solidFill>
                  <a:srgbClr val="000000"/>
                </a:solidFill>
                <a:latin typeface="+mn-lt"/>
              </a:rPr>
              <a:t> </a:t>
            </a:r>
            <a:r>
              <a:rPr lang="sk-SK" sz="1600" kern="1200" dirty="0" err="1">
                <a:solidFill>
                  <a:srgbClr val="000000"/>
                </a:solidFill>
                <a:latin typeface="+mn-lt"/>
              </a:rPr>
              <a:t>with</a:t>
            </a:r>
            <a:r>
              <a:rPr lang="sk-SK" sz="1600" kern="1200" dirty="0">
                <a:solidFill>
                  <a:srgbClr val="000000"/>
                </a:solidFill>
                <a:latin typeface="+mn-lt"/>
              </a:rPr>
              <a:t> </a:t>
            </a:r>
            <a:r>
              <a:rPr lang="sk-SK" sz="1600" kern="1200" dirty="0" err="1">
                <a:solidFill>
                  <a:srgbClr val="000000"/>
                </a:solidFill>
                <a:latin typeface="+mn-lt"/>
              </a:rPr>
              <a:t>dust</a:t>
            </a:r>
            <a:r>
              <a:rPr lang="sk-SK" sz="1600" kern="1200" dirty="0">
                <a:solidFill>
                  <a:srgbClr val="000000"/>
                </a:solidFill>
                <a:latin typeface="+mn-lt"/>
              </a:rPr>
              <a:t> </a:t>
            </a:r>
            <a:r>
              <a:rPr lang="sk-SK" sz="1600" kern="1200" dirty="0" err="1">
                <a:solidFill>
                  <a:srgbClr val="000000"/>
                </a:solidFill>
                <a:latin typeface="+mn-lt"/>
              </a:rPr>
              <a:t>clouds</a:t>
            </a:r>
            <a:endParaRPr lang="sk-SK" sz="1600" kern="1200" dirty="0">
              <a:solidFill>
                <a:srgbClr val="000000"/>
              </a:solidFill>
              <a:latin typeface="+mn-lt"/>
            </a:endParaRPr>
          </a:p>
          <a:p>
            <a:pPr marL="548640" indent="-411480" algn="l" hangingPunct="1">
              <a:spcBef>
                <a:spcPts val="499"/>
              </a:spcBef>
              <a:spcAft>
                <a:spcPts val="0"/>
              </a:spcAft>
              <a:buClrTx/>
              <a:buSzPct val="65000"/>
            </a:pPr>
            <a:r>
              <a:rPr lang="sk-SK" sz="1600" kern="1200" dirty="0" err="1">
                <a:solidFill>
                  <a:srgbClr val="000000"/>
                </a:solidFill>
                <a:latin typeface="+mn-lt"/>
              </a:rPr>
              <a:t>Assumptions</a:t>
            </a:r>
            <a:r>
              <a:rPr lang="sk-SK" sz="1600" kern="1200" dirty="0">
                <a:solidFill>
                  <a:srgbClr val="000000"/>
                </a:solidFill>
                <a:latin typeface="+mn-lt"/>
              </a:rPr>
              <a:t>: </a:t>
            </a:r>
            <a:r>
              <a:rPr lang="sk-SK" sz="1600" kern="1200" dirty="0" err="1">
                <a:solidFill>
                  <a:srgbClr val="000000"/>
                </a:solidFill>
                <a:latin typeface="+mn-lt"/>
              </a:rPr>
              <a:t>initial</a:t>
            </a:r>
            <a:r>
              <a:rPr lang="sk-SK" sz="1600" kern="1200" dirty="0">
                <a:solidFill>
                  <a:srgbClr val="000000"/>
                </a:solidFill>
                <a:latin typeface="+mn-lt"/>
              </a:rPr>
              <a:t> </a:t>
            </a:r>
            <a:r>
              <a:rPr lang="sk-SK" sz="1600" kern="1200" dirty="0" err="1">
                <a:solidFill>
                  <a:srgbClr val="000000"/>
                </a:solidFill>
                <a:latin typeface="+mn-lt"/>
              </a:rPr>
              <a:t>dust</a:t>
            </a:r>
            <a:r>
              <a:rPr lang="sk-SK" sz="1600" kern="1200" dirty="0">
                <a:solidFill>
                  <a:srgbClr val="000000"/>
                </a:solidFill>
                <a:latin typeface="+mn-lt"/>
              </a:rPr>
              <a:t> </a:t>
            </a:r>
            <a:r>
              <a:rPr lang="sk-SK" sz="1600" kern="1200" dirty="0" err="1">
                <a:solidFill>
                  <a:srgbClr val="000000"/>
                </a:solidFill>
                <a:latin typeface="+mn-lt"/>
              </a:rPr>
              <a:t>cloud</a:t>
            </a:r>
            <a:r>
              <a:rPr lang="sk-SK" sz="1600" kern="1200" dirty="0">
                <a:solidFill>
                  <a:srgbClr val="000000"/>
                </a:solidFill>
                <a:latin typeface="+mn-lt"/>
              </a:rPr>
              <a:t> model, </a:t>
            </a:r>
            <a:r>
              <a:rPr lang="sk-SK" sz="1600" kern="1200" dirty="0" err="1">
                <a:solidFill>
                  <a:srgbClr val="000000"/>
                </a:solidFill>
                <a:latin typeface="+mn-lt"/>
              </a:rPr>
              <a:t>gravity</a:t>
            </a:r>
            <a:r>
              <a:rPr lang="sk-SK" sz="1600" kern="1200" dirty="0">
                <a:solidFill>
                  <a:srgbClr val="000000"/>
                </a:solidFill>
                <a:latin typeface="+mn-lt"/>
              </a:rPr>
              <a:t> (</a:t>
            </a:r>
            <a:r>
              <a:rPr lang="sk-SK" sz="1600" kern="1200" dirty="0" err="1">
                <a:solidFill>
                  <a:srgbClr val="000000"/>
                </a:solidFill>
                <a:latin typeface="+mn-lt"/>
              </a:rPr>
              <a:t>star+body</a:t>
            </a:r>
            <a:r>
              <a:rPr lang="sk-SK" sz="1600" kern="1200" dirty="0">
                <a:solidFill>
                  <a:srgbClr val="000000"/>
                </a:solidFill>
                <a:latin typeface="+mn-lt"/>
              </a:rPr>
              <a:t>), P-R </a:t>
            </a:r>
            <a:r>
              <a:rPr lang="sk-SK" sz="1600" kern="1200" dirty="0" err="1">
                <a:solidFill>
                  <a:srgbClr val="000000"/>
                </a:solidFill>
                <a:latin typeface="+mn-lt"/>
              </a:rPr>
              <a:t>drag</a:t>
            </a:r>
            <a:endParaRPr lang="sk-SK" sz="1600" kern="1200" dirty="0">
              <a:solidFill>
                <a:srgbClr val="000000"/>
              </a:solidFill>
              <a:latin typeface="+mn-lt"/>
            </a:endParaRPr>
          </a:p>
          <a:p>
            <a:pPr marL="548640" indent="-411480" algn="l" hangingPunct="1">
              <a:spcBef>
                <a:spcPts val="499"/>
              </a:spcBef>
              <a:spcAft>
                <a:spcPts val="0"/>
              </a:spcAft>
              <a:buClrTx/>
              <a:buSzPct val="65000"/>
            </a:pPr>
            <a:r>
              <a:rPr lang="sk-SK" sz="1600" kern="1200" dirty="0" err="1">
                <a:solidFill>
                  <a:srgbClr val="000000"/>
                </a:solidFill>
                <a:latin typeface="+mn-lt"/>
              </a:rPr>
              <a:t>Example</a:t>
            </a:r>
            <a:r>
              <a:rPr lang="sk-SK" sz="1600" kern="1200" dirty="0">
                <a:solidFill>
                  <a:srgbClr val="000000"/>
                </a:solidFill>
                <a:latin typeface="+mn-lt"/>
              </a:rPr>
              <a:t> </a:t>
            </a:r>
            <a:r>
              <a:rPr lang="sk-SK" sz="1600" kern="1200" dirty="0" err="1">
                <a:solidFill>
                  <a:srgbClr val="000000"/>
                </a:solidFill>
                <a:latin typeface="+mn-lt"/>
              </a:rPr>
              <a:t>solution</a:t>
            </a:r>
            <a:r>
              <a:rPr lang="sk-SK" sz="1600" kern="1200" dirty="0">
                <a:solidFill>
                  <a:srgbClr val="000000"/>
                </a:solidFill>
                <a:latin typeface="+mn-lt"/>
              </a:rPr>
              <a:t> </a:t>
            </a:r>
            <a:r>
              <a:rPr lang="sk-SK" sz="1600" kern="1200" dirty="0" err="1">
                <a:solidFill>
                  <a:srgbClr val="000000"/>
                </a:solidFill>
                <a:latin typeface="+mn-lt"/>
              </a:rPr>
              <a:t>found</a:t>
            </a:r>
            <a:r>
              <a:rPr lang="sk-SK" sz="1600" kern="1200" dirty="0">
                <a:solidFill>
                  <a:srgbClr val="000000"/>
                </a:solidFill>
                <a:latin typeface="+mn-lt"/>
              </a:rPr>
              <a:t>: 4 </a:t>
            </a:r>
            <a:r>
              <a:rPr lang="sk-SK" sz="1600" kern="1200" dirty="0" err="1">
                <a:solidFill>
                  <a:srgbClr val="000000"/>
                </a:solidFill>
                <a:latin typeface="+mn-lt"/>
              </a:rPr>
              <a:t>objects</a:t>
            </a:r>
            <a:r>
              <a:rPr lang="sk-SK" sz="1600" kern="1200" dirty="0">
                <a:solidFill>
                  <a:srgbClr val="000000"/>
                </a:solidFill>
                <a:latin typeface="+mn-lt"/>
              </a:rPr>
              <a:t> on </a:t>
            </a:r>
            <a:r>
              <a:rPr lang="sk-SK" sz="1600" kern="1200" dirty="0" err="1">
                <a:solidFill>
                  <a:srgbClr val="000000"/>
                </a:solidFill>
                <a:latin typeface="+mn-lt"/>
              </a:rPr>
              <a:t>almost</a:t>
            </a:r>
            <a:r>
              <a:rPr lang="sk-SK" sz="1600" kern="1200" dirty="0">
                <a:solidFill>
                  <a:srgbClr val="000000"/>
                </a:solidFill>
                <a:latin typeface="+mn-lt"/>
              </a:rPr>
              <a:t> </a:t>
            </a:r>
            <a:r>
              <a:rPr lang="sk-SK" sz="1600" kern="1200" dirty="0" err="1">
                <a:solidFill>
                  <a:srgbClr val="000000"/>
                </a:solidFill>
                <a:latin typeface="+mn-lt"/>
              </a:rPr>
              <a:t>identical</a:t>
            </a:r>
            <a:r>
              <a:rPr lang="sk-SK" sz="1600" kern="1200" dirty="0">
                <a:solidFill>
                  <a:srgbClr val="000000"/>
                </a:solidFill>
                <a:latin typeface="+mn-lt"/>
              </a:rPr>
              <a:t> </a:t>
            </a:r>
            <a:r>
              <a:rPr lang="sk-SK" sz="1600" kern="1200" dirty="0" err="1">
                <a:solidFill>
                  <a:srgbClr val="000000"/>
                </a:solidFill>
                <a:latin typeface="+mn-lt"/>
              </a:rPr>
              <a:t>orbits</a:t>
            </a:r>
            <a:r>
              <a:rPr lang="sk-SK" sz="1600" kern="1200" dirty="0">
                <a:solidFill>
                  <a:srgbClr val="000000"/>
                </a:solidFill>
                <a:latin typeface="+mn-lt"/>
              </a:rPr>
              <a:t>:    </a:t>
            </a:r>
            <a:endParaRPr lang="en-US" sz="1600" kern="1200" dirty="0" smtClean="0">
              <a:solidFill>
                <a:srgbClr val="000000"/>
              </a:solidFill>
              <a:latin typeface="+mn-lt"/>
            </a:endParaRPr>
          </a:p>
          <a:p>
            <a:pPr marL="548640" lvl="0" indent="-411480" algn="l" hangingPunct="1">
              <a:spcBef>
                <a:spcPts val="499"/>
              </a:spcBef>
              <a:spcAft>
                <a:spcPts val="0"/>
              </a:spcAft>
              <a:buClr>
                <a:srgbClr val="F9F9F9"/>
              </a:buClr>
              <a:buSzPct val="65000"/>
              <a:buNone/>
            </a:pPr>
            <a:r>
              <a:rPr lang="sk-SK" sz="1600" kern="1200" dirty="0" smtClean="0">
                <a:solidFill>
                  <a:srgbClr val="000000"/>
                </a:solidFill>
                <a:latin typeface="+mn-lt"/>
              </a:rPr>
              <a:t>                             </a:t>
            </a:r>
            <a:r>
              <a:rPr lang="sk-SK" sz="1600" kern="1200" dirty="0">
                <a:solidFill>
                  <a:srgbClr val="000000"/>
                </a:solidFill>
                <a:latin typeface="+mn-lt"/>
              </a:rPr>
              <a:t>i=90 </a:t>
            </a:r>
            <a:r>
              <a:rPr lang="sk-SK" sz="1600" kern="1200" dirty="0" err="1">
                <a:solidFill>
                  <a:srgbClr val="000000"/>
                </a:solidFill>
                <a:latin typeface="+mn-lt"/>
              </a:rPr>
              <a:t>deg</a:t>
            </a:r>
            <a:r>
              <a:rPr lang="sk-SK" sz="1600" kern="1200" dirty="0">
                <a:solidFill>
                  <a:srgbClr val="000000"/>
                </a:solidFill>
                <a:latin typeface="+mn-lt"/>
              </a:rPr>
              <a:t>, p=0.1 AU, a=50 AU and </a:t>
            </a:r>
            <a:r>
              <a:rPr lang="sk-SK" sz="1600" kern="1200" dirty="0" err="1">
                <a:solidFill>
                  <a:srgbClr val="000000"/>
                </a:solidFill>
                <a:latin typeface="+mn-lt"/>
              </a:rPr>
              <a:t>identical</a:t>
            </a:r>
            <a:r>
              <a:rPr lang="sk-SK" sz="1600" kern="1200" dirty="0">
                <a:solidFill>
                  <a:srgbClr val="000000"/>
                </a:solidFill>
                <a:latin typeface="+mn-lt"/>
              </a:rPr>
              <a:t> </a:t>
            </a:r>
            <a:r>
              <a:rPr lang="sk-SK" sz="1600" kern="1200" dirty="0" err="1">
                <a:solidFill>
                  <a:srgbClr val="000000"/>
                </a:solidFill>
                <a:latin typeface="+mn-lt"/>
              </a:rPr>
              <a:t>particles</a:t>
            </a:r>
            <a:r>
              <a:rPr lang="sk-SK" sz="1600" kern="1200" dirty="0">
                <a:solidFill>
                  <a:srgbClr val="000000"/>
                </a:solidFill>
                <a:latin typeface="+mn-lt"/>
              </a:rPr>
              <a:t> </a:t>
            </a:r>
            <a:r>
              <a:rPr lang="sk-SK" sz="1600" kern="1200" dirty="0" err="1">
                <a:solidFill>
                  <a:srgbClr val="000000"/>
                </a:solidFill>
                <a:latin typeface="+mn-lt"/>
              </a:rPr>
              <a:t>with</a:t>
            </a:r>
            <a:r>
              <a:rPr lang="sk-SK" sz="1600" kern="1200" dirty="0">
                <a:solidFill>
                  <a:srgbClr val="000000"/>
                </a:solidFill>
                <a:latin typeface="+mn-lt"/>
              </a:rPr>
              <a:t> beta=0.63</a:t>
            </a:r>
          </a:p>
        </p:txBody>
      </p:sp>
      <p:sp>
        <p:nvSpPr>
          <p:cNvPr id="4"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AAB6A45A-63E7-4F52-92F2-0D508D87A5BC}"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5"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pic>
        <p:nvPicPr>
          <p:cNvPr id="6" name="Obrázok 5"/>
          <p:cNvPicPr>
            <a:picLocks noChangeAspect="1"/>
          </p:cNvPicPr>
          <p:nvPr/>
        </p:nvPicPr>
        <p:blipFill>
          <a:blip r:embed="rId3" cstate="print">
            <a:alphaModFix/>
            <a:lum/>
          </a:blip>
          <a:srcRect/>
          <a:stretch>
            <a:fillRect/>
          </a:stretch>
        </p:blipFill>
        <p:spPr>
          <a:xfrm>
            <a:off x="524520" y="3688559"/>
            <a:ext cx="4389120" cy="3291839"/>
          </a:xfrm>
          <a:prstGeom prst="rect">
            <a:avLst/>
          </a:prstGeom>
          <a:noFill/>
          <a:ln>
            <a:noFill/>
          </a:ln>
        </p:spPr>
      </p:pic>
      <p:sp>
        <p:nvSpPr>
          <p:cNvPr id="7" name="BlokTextu 6"/>
          <p:cNvSpPr txBox="1"/>
          <p:nvPr/>
        </p:nvSpPr>
        <p:spPr>
          <a:xfrm>
            <a:off x="2376016" y="3249000"/>
            <a:ext cx="5087140" cy="341332"/>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1600" b="0" i="0" u="none" strike="noStrike" dirty="0">
                <a:ln>
                  <a:noFill/>
                </a:ln>
                <a:ea typeface="Luxi Sans" pitchFamily="2"/>
                <a:cs typeface="Luxi Sans" pitchFamily="2"/>
              </a:rPr>
              <a:t>Spherical cloud (blue: M=10^-10 </a:t>
            </a:r>
            <a:r>
              <a:rPr lang="en-US" sz="1600" b="0" i="0" u="none" strike="noStrike" dirty="0" err="1">
                <a:ln>
                  <a:noFill/>
                </a:ln>
                <a:ea typeface="Luxi Sans" pitchFamily="2"/>
                <a:cs typeface="Luxi Sans" pitchFamily="2"/>
              </a:rPr>
              <a:t>Mstar</a:t>
            </a:r>
            <a:r>
              <a:rPr lang="en-US" sz="1600" b="0" i="0" u="none" strike="noStrike" dirty="0">
                <a:ln>
                  <a:noFill/>
                </a:ln>
                <a:ea typeface="Luxi Sans" pitchFamily="2"/>
                <a:cs typeface="Luxi Sans" pitchFamily="2"/>
              </a:rPr>
              <a:t>, green: 10^-8 </a:t>
            </a:r>
            <a:r>
              <a:rPr lang="en-US" sz="1600" b="0" i="0" u="none" strike="noStrike" dirty="0" err="1">
                <a:ln>
                  <a:noFill/>
                </a:ln>
                <a:ea typeface="Luxi Sans" pitchFamily="2"/>
                <a:cs typeface="Luxi Sans" pitchFamily="2"/>
              </a:rPr>
              <a:t>Mstar</a:t>
            </a:r>
            <a:endParaRPr lang="en-US" sz="1600" b="0" i="0" u="none" strike="noStrike" dirty="0">
              <a:ln>
                <a:noFill/>
              </a:ln>
              <a:ea typeface="Luxi Sans" pitchFamily="2"/>
              <a:cs typeface="Luxi Sans" pitchFamily="2"/>
            </a:endParaRPr>
          </a:p>
        </p:txBody>
      </p:sp>
      <p:pic>
        <p:nvPicPr>
          <p:cNvPr id="8" name="Obrázok 7"/>
          <p:cNvPicPr>
            <a:picLocks noChangeAspect="1"/>
          </p:cNvPicPr>
          <p:nvPr/>
        </p:nvPicPr>
        <p:blipFill>
          <a:blip r:embed="rId4" cstate="print">
            <a:alphaModFix/>
            <a:lum/>
          </a:blip>
          <a:srcRect/>
          <a:stretch>
            <a:fillRect/>
          </a:stretch>
        </p:blipFill>
        <p:spPr>
          <a:xfrm>
            <a:off x="5132520" y="3688559"/>
            <a:ext cx="4389120" cy="3291839"/>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56480" y="495000"/>
            <a:ext cx="4477320" cy="1143000"/>
          </a:xfrm>
        </p:spPr>
        <p:txBody>
          <a:bodyPr wrap="square" lIns="91440" tIns="45720" rIns="91440" bIns="45720"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sk-SK" sz="4000" b="1" kern="1200" dirty="0" err="1">
                <a:solidFill>
                  <a:srgbClr val="000000"/>
                </a:solidFill>
                <a:latin typeface="+mj-lt"/>
              </a:rPr>
              <a:t>Massive</a:t>
            </a:r>
            <a:r>
              <a:rPr lang="sk-SK" sz="4000" b="1" kern="1200" dirty="0">
                <a:solidFill>
                  <a:srgbClr val="000000"/>
                </a:solidFill>
                <a:latin typeface="+mj-lt"/>
              </a:rPr>
              <a:t> </a:t>
            </a:r>
            <a:r>
              <a:rPr lang="sk-SK" sz="4000" b="1" kern="1200" dirty="0" err="1">
                <a:solidFill>
                  <a:srgbClr val="000000"/>
                </a:solidFill>
                <a:latin typeface="+mj-lt"/>
              </a:rPr>
              <a:t>bodies</a:t>
            </a:r>
            <a:r>
              <a:rPr lang="sk-SK" sz="4000" b="1" kern="1200" dirty="0">
                <a:solidFill>
                  <a:srgbClr val="000000"/>
                </a:solidFill>
                <a:latin typeface="+mj-lt"/>
              </a:rPr>
              <a:t> </a:t>
            </a:r>
            <a:r>
              <a:rPr lang="sk-SK" sz="4000" b="1" kern="1200" dirty="0" err="1">
                <a:solidFill>
                  <a:srgbClr val="000000"/>
                </a:solidFill>
                <a:latin typeface="+mj-lt"/>
              </a:rPr>
              <a:t>with</a:t>
            </a:r>
            <a:r>
              <a:rPr lang="sk-SK" sz="4000" b="1" kern="1200" dirty="0">
                <a:solidFill>
                  <a:srgbClr val="000000"/>
                </a:solidFill>
                <a:latin typeface="+mj-lt"/>
              </a:rPr>
              <a:t> </a:t>
            </a:r>
            <a:r>
              <a:rPr lang="sk-SK" sz="4000" b="1" kern="1200" dirty="0" err="1">
                <a:solidFill>
                  <a:srgbClr val="000000"/>
                </a:solidFill>
                <a:latin typeface="+mj-lt"/>
              </a:rPr>
              <a:t>dust</a:t>
            </a:r>
            <a:r>
              <a:rPr lang="sk-SK" sz="4000" b="1" kern="1200" dirty="0">
                <a:solidFill>
                  <a:srgbClr val="000000"/>
                </a:solidFill>
                <a:latin typeface="+mj-lt"/>
              </a:rPr>
              <a:t> </a:t>
            </a:r>
            <a:r>
              <a:rPr lang="sk-SK" sz="4000" b="1" kern="1200" dirty="0" err="1">
                <a:solidFill>
                  <a:srgbClr val="000000"/>
                </a:solidFill>
                <a:latin typeface="+mj-lt"/>
              </a:rPr>
              <a:t>clouds</a:t>
            </a:r>
            <a:endParaRPr lang="sk-SK" sz="4000" b="1" kern="1200" dirty="0">
              <a:solidFill>
                <a:srgbClr val="000000"/>
              </a:solidFill>
              <a:latin typeface="+mj-lt"/>
            </a:endParaRPr>
          </a:p>
        </p:txBody>
      </p:sp>
      <p:sp>
        <p:nvSpPr>
          <p:cNvPr id="3" name="Zástupný symbol dátumu 3"/>
          <p:cNvSpPr txBox="1"/>
          <p:nvPr/>
        </p:nvSpPr>
        <p:spPr>
          <a:xfrm>
            <a:off x="503640" y="7073280"/>
            <a:ext cx="2352240" cy="40248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fld id="{FC4F354E-AE21-4AE6-9C5D-1F4CEC2B765B}" type="datetime10">
              <a:rPr lang="sk-SK" sz="1200" b="0" i="0" u="none" strike="noStrike" kern="1200" spc="0" baseline="0">
                <a:ln>
                  <a:noFill/>
                </a:ln>
                <a:solidFill>
                  <a:srgbClr val="BCBCBC"/>
                </a:solidFill>
                <a:latin typeface="Arial" pitchFamily="34"/>
                <a:ea typeface="Luxi Sans" pitchFamily="2"/>
                <a:cs typeface="Arial" pitchFamily="34"/>
              </a:rPr>
              <a:pPr marL="0" marR="0" lvl="0" indent="0" algn="l" rtl="0" hangingPunct="1">
                <a:lnSpc>
                  <a:spcPct val="100000"/>
                </a:lnSpc>
                <a:spcBef>
                  <a:spcPts val="0"/>
                </a:spcBef>
                <a:spcAft>
                  <a:spcPts val="0"/>
                </a:spcAft>
                <a:buNone/>
                <a:tabLst/>
              </a:pPr>
              <a:t>06:24</a:t>
            </a:fld>
            <a:endParaRPr lang="sk-SK" sz="1200" b="0" i="0" u="none" strike="noStrike" kern="1200" spc="0" baseline="0">
              <a:ln>
                <a:noFill/>
              </a:ln>
              <a:solidFill>
                <a:srgbClr val="BCBCBC"/>
              </a:solidFill>
              <a:latin typeface="Arial" pitchFamily="34"/>
              <a:ea typeface="Luxi Sans" pitchFamily="2"/>
              <a:cs typeface="Arial" pitchFamily="34"/>
            </a:endParaRPr>
          </a:p>
        </p:txBody>
      </p:sp>
      <p:sp>
        <p:nvSpPr>
          <p:cNvPr id="4" name="Zástupný symbol päty 4"/>
          <p:cNvSpPr txBox="1"/>
          <p:nvPr/>
        </p:nvSpPr>
        <p:spPr>
          <a:xfrm>
            <a:off x="3443760" y="7073280"/>
            <a:ext cx="3191760" cy="402480"/>
          </a:xfrm>
          <a:prstGeom prst="rect">
            <a:avLst/>
          </a:prstGeom>
          <a:noFill/>
          <a:ln>
            <a:noFill/>
          </a:ln>
        </p:spPr>
        <p:txBody>
          <a:bodyPr vert="horz" wrap="square" lIns="91440" tIns="45720" rIns="91440" bIns="45720" anchor="b"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a:ln>
                <a:noFill/>
              </a:ln>
              <a:latin typeface="Luxi Sans" pitchFamily="18"/>
              <a:ea typeface="Luxi Sans" pitchFamily="2"/>
              <a:cs typeface="Luxi Sans" pitchFamily="2"/>
            </a:endParaRPr>
          </a:p>
        </p:txBody>
      </p:sp>
      <p:sp>
        <p:nvSpPr>
          <p:cNvPr id="5" name="BlokTextu 4"/>
          <p:cNvSpPr txBox="1"/>
          <p:nvPr/>
        </p:nvSpPr>
        <p:spPr>
          <a:xfrm>
            <a:off x="836999" y="2133000"/>
            <a:ext cx="3789220" cy="936303"/>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b="0" i="0" u="none" strike="noStrike" dirty="0">
                <a:ln>
                  <a:noFill/>
                </a:ln>
                <a:ea typeface="Luxi Sans" pitchFamily="2"/>
                <a:cs typeface="Luxi Sans" pitchFamily="2"/>
              </a:rPr>
              <a:t>An initial ring-like cloud,</a:t>
            </a:r>
          </a:p>
          <a:p>
            <a:pPr marL="0" marR="0" lvl="0" indent="0" rtl="0" hangingPunct="0">
              <a:lnSpc>
                <a:spcPct val="100000"/>
              </a:lnSpc>
              <a:spcBef>
                <a:spcPts val="0"/>
              </a:spcBef>
              <a:spcAft>
                <a:spcPts val="0"/>
              </a:spcAft>
              <a:buNone/>
              <a:tabLst/>
            </a:pPr>
            <a:r>
              <a:rPr lang="en-US" b="0" i="0" u="none" strike="noStrike" dirty="0" smtClean="0">
                <a:ln>
                  <a:noFill/>
                </a:ln>
                <a:ea typeface="Luxi Sans" pitchFamily="2"/>
                <a:cs typeface="Luxi Sans" pitchFamily="2"/>
              </a:rPr>
              <a:t>Inclination=45deg</a:t>
            </a:r>
            <a:r>
              <a:rPr lang="en-US" b="0" i="0" u="none" strike="noStrike" dirty="0">
                <a:ln>
                  <a:noFill/>
                </a:ln>
                <a:ea typeface="Luxi Sans" pitchFamily="2"/>
                <a:cs typeface="Luxi Sans" pitchFamily="2"/>
              </a:rPr>
              <a:t>, R=5000-10000km,</a:t>
            </a:r>
          </a:p>
          <a:p>
            <a:pPr marL="0" marR="0" lvl="0" indent="0" rtl="0" hangingPunct="0">
              <a:lnSpc>
                <a:spcPct val="100000"/>
              </a:lnSpc>
              <a:spcBef>
                <a:spcPts val="0"/>
              </a:spcBef>
              <a:spcAft>
                <a:spcPts val="0"/>
              </a:spcAft>
              <a:buNone/>
              <a:tabLst/>
            </a:pPr>
            <a:r>
              <a:rPr lang="en-US" b="0" i="0" u="none" strike="noStrike" dirty="0">
                <a:ln>
                  <a:noFill/>
                </a:ln>
                <a:ea typeface="Luxi Sans" pitchFamily="2"/>
                <a:cs typeface="Luxi Sans" pitchFamily="2"/>
              </a:rPr>
              <a:t>M=10^-8 </a:t>
            </a:r>
            <a:r>
              <a:rPr lang="en-US" b="0" i="0" u="none" strike="noStrike" dirty="0" err="1">
                <a:ln>
                  <a:noFill/>
                </a:ln>
                <a:ea typeface="Luxi Sans" pitchFamily="2"/>
                <a:cs typeface="Luxi Sans" pitchFamily="2"/>
              </a:rPr>
              <a:t>Mstar</a:t>
            </a:r>
            <a:endParaRPr lang="en-US" b="0" i="0" u="none" strike="noStrike" dirty="0">
              <a:ln>
                <a:noFill/>
              </a:ln>
              <a:ea typeface="Luxi Sans" pitchFamily="2"/>
              <a:cs typeface="Luxi Sans" pitchFamily="2"/>
            </a:endParaRPr>
          </a:p>
        </p:txBody>
      </p:sp>
      <p:pic>
        <p:nvPicPr>
          <p:cNvPr id="6" name="Obrázok 5"/>
          <p:cNvPicPr>
            <a:picLocks noChangeAspect="1"/>
          </p:cNvPicPr>
          <p:nvPr/>
        </p:nvPicPr>
        <p:blipFill>
          <a:blip r:embed="rId3" cstate="print">
            <a:alphaModFix/>
            <a:lum/>
          </a:blip>
          <a:srcRect/>
          <a:stretch>
            <a:fillRect/>
          </a:stretch>
        </p:blipFill>
        <p:spPr>
          <a:xfrm>
            <a:off x="5171400" y="327600"/>
            <a:ext cx="4572000" cy="3438000"/>
          </a:xfrm>
          <a:prstGeom prst="rect">
            <a:avLst/>
          </a:prstGeom>
          <a:noFill/>
          <a:ln>
            <a:noFill/>
          </a:ln>
        </p:spPr>
      </p:pic>
      <p:pic>
        <p:nvPicPr>
          <p:cNvPr id="7" name="Obrázok 6"/>
          <p:cNvPicPr>
            <a:picLocks noChangeAspect="1"/>
          </p:cNvPicPr>
          <p:nvPr/>
        </p:nvPicPr>
        <p:blipFill>
          <a:blip r:embed="rId4" cstate="print">
            <a:alphaModFix/>
            <a:lum/>
          </a:blip>
          <a:srcRect/>
          <a:stretch>
            <a:fillRect/>
          </a:stretch>
        </p:blipFill>
        <p:spPr>
          <a:xfrm>
            <a:off x="5178240" y="3792239"/>
            <a:ext cx="4572000" cy="3429000"/>
          </a:xfrm>
          <a:prstGeom prst="rect">
            <a:avLst/>
          </a:prstGeom>
          <a:noFill/>
          <a:ln>
            <a:noFill/>
          </a:ln>
        </p:spPr>
      </p:pic>
      <p:pic>
        <p:nvPicPr>
          <p:cNvPr id="8" name="Obrázok 7"/>
          <p:cNvPicPr>
            <a:picLocks noChangeAspect="1"/>
          </p:cNvPicPr>
          <p:nvPr/>
        </p:nvPicPr>
        <p:blipFill>
          <a:blip r:embed="rId5" cstate="print">
            <a:alphaModFix/>
            <a:lum/>
          </a:blip>
          <a:srcRect/>
          <a:stretch>
            <a:fillRect/>
          </a:stretch>
        </p:blipFill>
        <p:spPr>
          <a:xfrm>
            <a:off x="359792" y="3814200"/>
            <a:ext cx="4572000" cy="3429000"/>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503999" y="373484"/>
            <a:ext cx="9071640" cy="667875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2400" dirty="0">
                <a:solidFill>
                  <a:srgbClr val="000000"/>
                </a:solidFill>
                <a:latin typeface="+mn-lt"/>
              </a:rPr>
              <a:t>Pros:</a:t>
            </a:r>
            <a:br>
              <a:rPr lang="en-US" sz="2400" dirty="0">
                <a:solidFill>
                  <a:srgbClr val="000000"/>
                </a:solidFill>
                <a:latin typeface="+mn-lt"/>
              </a:rPr>
            </a:br>
            <a:r>
              <a:rPr lang="en-US" sz="2400" dirty="0">
                <a:solidFill>
                  <a:srgbClr val="000000"/>
                </a:solidFill>
                <a:latin typeface="+mn-lt"/>
              </a:rPr>
              <a:t>-problems of the comet scenario are gone</a:t>
            </a:r>
            <a:br>
              <a:rPr lang="en-US" sz="2400" dirty="0">
                <a:solidFill>
                  <a:srgbClr val="000000"/>
                </a:solidFill>
                <a:latin typeface="+mn-lt"/>
              </a:rPr>
            </a:br>
            <a:r>
              <a:rPr lang="en-US" sz="2400" dirty="0">
                <a:solidFill>
                  <a:srgbClr val="000000"/>
                </a:solidFill>
                <a:latin typeface="+mn-lt"/>
              </a:rPr>
              <a:t>-low number of free parameters</a:t>
            </a:r>
            <a:br>
              <a:rPr lang="en-US" sz="2400" dirty="0">
                <a:solidFill>
                  <a:srgbClr val="000000"/>
                </a:solidFill>
                <a:latin typeface="+mn-lt"/>
              </a:rPr>
            </a:br>
            <a:r>
              <a:rPr lang="en-US" sz="2400" dirty="0">
                <a:solidFill>
                  <a:srgbClr val="000000"/>
                </a:solidFill>
                <a:latin typeface="+mn-lt"/>
              </a:rPr>
              <a:t/>
            </a:r>
            <a:br>
              <a:rPr lang="en-US" sz="2400" dirty="0">
                <a:solidFill>
                  <a:srgbClr val="000000"/>
                </a:solidFill>
                <a:latin typeface="+mn-lt"/>
              </a:rPr>
            </a:br>
            <a:r>
              <a:rPr lang="en-US" sz="2400" dirty="0">
                <a:solidFill>
                  <a:srgbClr val="000000"/>
                </a:solidFill>
                <a:latin typeface="+mn-lt"/>
              </a:rPr>
              <a:t>Cons:</a:t>
            </a:r>
            <a:br>
              <a:rPr lang="en-US" sz="2400" dirty="0">
                <a:solidFill>
                  <a:srgbClr val="000000"/>
                </a:solidFill>
                <a:latin typeface="+mn-lt"/>
              </a:rPr>
            </a:br>
            <a:r>
              <a:rPr lang="en-US" sz="2400" dirty="0">
                <a:solidFill>
                  <a:srgbClr val="000000"/>
                </a:solidFill>
                <a:latin typeface="+mn-lt"/>
              </a:rPr>
              <a:t>-fits are not perfect (but surprisingly good given only a few free </a:t>
            </a:r>
            <a:r>
              <a:rPr lang="en-US" sz="2400" dirty="0" err="1">
                <a:solidFill>
                  <a:srgbClr val="000000"/>
                </a:solidFill>
                <a:latin typeface="+mn-lt"/>
              </a:rPr>
              <a:t>param</a:t>
            </a:r>
            <a:r>
              <a:rPr lang="en-US" sz="2400" dirty="0">
                <a:solidFill>
                  <a:srgbClr val="000000"/>
                </a:solidFill>
                <a:latin typeface="+mn-lt"/>
              </a:rPr>
              <a:t>)</a:t>
            </a:r>
            <a:br>
              <a:rPr lang="en-US" sz="2400" dirty="0">
                <a:solidFill>
                  <a:srgbClr val="000000"/>
                </a:solidFill>
                <a:latin typeface="+mn-lt"/>
              </a:rPr>
            </a:br>
            <a:r>
              <a:rPr lang="en-US" sz="2400" dirty="0">
                <a:solidFill>
                  <a:srgbClr val="000000"/>
                </a:solidFill>
                <a:latin typeface="+mn-lt"/>
              </a:rPr>
              <a:t>-how to get a massive body on such eccentric orbit</a:t>
            </a:r>
            <a:br>
              <a:rPr lang="en-US" sz="2400" dirty="0">
                <a:solidFill>
                  <a:srgbClr val="000000"/>
                </a:solidFill>
                <a:latin typeface="+mn-lt"/>
              </a:rPr>
            </a:br>
            <a:r>
              <a:rPr lang="en-US" sz="2400" dirty="0">
                <a:solidFill>
                  <a:srgbClr val="000000"/>
                </a:solidFill>
                <a:latin typeface="+mn-lt"/>
              </a:rPr>
              <a:t>-how to form a dust cloud around it</a:t>
            </a:r>
            <a:br>
              <a:rPr lang="en-US" sz="2400" dirty="0">
                <a:solidFill>
                  <a:srgbClr val="000000"/>
                </a:solidFill>
                <a:latin typeface="+mn-lt"/>
              </a:rPr>
            </a:br>
            <a:r>
              <a:rPr lang="en-US" sz="2400" dirty="0">
                <a:solidFill>
                  <a:srgbClr val="000000"/>
                </a:solidFill>
                <a:latin typeface="+mn-lt"/>
              </a:rPr>
              <a:t/>
            </a:r>
            <a:br>
              <a:rPr lang="en-US" sz="2400" dirty="0">
                <a:solidFill>
                  <a:srgbClr val="000000"/>
                </a:solidFill>
                <a:latin typeface="+mn-lt"/>
              </a:rPr>
            </a:br>
            <a:r>
              <a:rPr lang="en-US" sz="2400" dirty="0">
                <a:solidFill>
                  <a:srgbClr val="000000"/>
                </a:solidFill>
                <a:latin typeface="+mn-lt"/>
              </a:rPr>
              <a:t>Metzger, </a:t>
            </a:r>
            <a:r>
              <a:rPr lang="en-US" sz="2400" dirty="0" err="1">
                <a:solidFill>
                  <a:srgbClr val="000000"/>
                </a:solidFill>
                <a:latin typeface="+mn-lt"/>
              </a:rPr>
              <a:t>Shen</a:t>
            </a:r>
            <a:r>
              <a:rPr lang="en-US" sz="2400" dirty="0">
                <a:solidFill>
                  <a:srgbClr val="000000"/>
                </a:solidFill>
                <a:latin typeface="+mn-lt"/>
              </a:rPr>
              <a:t> &amp; Stone 2017:</a:t>
            </a:r>
            <a:br>
              <a:rPr lang="en-US" sz="2400" dirty="0">
                <a:solidFill>
                  <a:srgbClr val="000000"/>
                </a:solidFill>
                <a:latin typeface="+mn-lt"/>
              </a:rPr>
            </a:br>
            <a:r>
              <a:rPr lang="en-US" sz="2400" dirty="0" err="1">
                <a:solidFill>
                  <a:srgbClr val="000000"/>
                </a:solidFill>
                <a:latin typeface="+mn-lt"/>
              </a:rPr>
              <a:t>Lidov-Kozai</a:t>
            </a:r>
            <a:r>
              <a:rPr lang="en-US" sz="2400" dirty="0">
                <a:solidFill>
                  <a:srgbClr val="000000"/>
                </a:solidFill>
                <a:latin typeface="+mn-lt"/>
              </a:rPr>
              <a:t> oscillations due to outer M dwarf companion can get a massive object on such orbits.</a:t>
            </a:r>
            <a:br>
              <a:rPr lang="en-US" sz="2400" dirty="0">
                <a:solidFill>
                  <a:srgbClr val="000000"/>
                </a:solidFill>
                <a:latin typeface="+mn-lt"/>
              </a:rPr>
            </a:br>
            <a:r>
              <a:rPr lang="en-US" sz="2400" dirty="0">
                <a:solidFill>
                  <a:srgbClr val="000000"/>
                </a:solidFill>
                <a:latin typeface="+mn-lt"/>
              </a:rPr>
              <a:t>The object may be disrupted, consumed by the star, star gets brighter and then fades back what could explain the long term fading problem.</a:t>
            </a:r>
            <a:br>
              <a:rPr lang="en-US" sz="2400" dirty="0">
                <a:solidFill>
                  <a:srgbClr val="000000"/>
                </a:solidFill>
                <a:latin typeface="+mn-lt"/>
              </a:rPr>
            </a:br>
            <a:r>
              <a:rPr lang="en-US" sz="2400" dirty="0">
                <a:solidFill>
                  <a:srgbClr val="000000"/>
                </a:solidFill>
                <a:latin typeface="+mn-lt"/>
              </a:rPr>
              <a:t/>
            </a:r>
            <a:br>
              <a:rPr lang="en-US" sz="2400" dirty="0">
                <a:solidFill>
                  <a:srgbClr val="000000"/>
                </a:solidFill>
                <a:latin typeface="+mn-lt"/>
              </a:rPr>
            </a:br>
            <a:r>
              <a:rPr lang="en-US" sz="2400" dirty="0" err="1">
                <a:solidFill>
                  <a:srgbClr val="000000"/>
                </a:solidFill>
                <a:latin typeface="+mn-lt"/>
              </a:rPr>
              <a:t>Granvik</a:t>
            </a:r>
            <a:r>
              <a:rPr lang="en-US" sz="2400" dirty="0">
                <a:solidFill>
                  <a:srgbClr val="000000"/>
                </a:solidFill>
                <a:latin typeface="+mn-lt"/>
              </a:rPr>
              <a:t> et al. 2016:</a:t>
            </a:r>
            <a:br>
              <a:rPr lang="en-US" sz="2400" dirty="0">
                <a:solidFill>
                  <a:srgbClr val="000000"/>
                </a:solidFill>
                <a:latin typeface="+mn-lt"/>
              </a:rPr>
            </a:br>
            <a:r>
              <a:rPr lang="en-US" sz="2400" dirty="0">
                <a:solidFill>
                  <a:srgbClr val="000000"/>
                </a:solidFill>
                <a:latin typeface="+mn-lt"/>
              </a:rPr>
              <a:t>Super-catastrophic disruption of asteroids at small perihelion distances.</a:t>
            </a:r>
            <a:r>
              <a:rPr lang="en-US" sz="2600" dirty="0">
                <a:solidFill>
                  <a:srgbClr val="000000"/>
                </a:solidFill>
              </a:rPr>
              <a:t/>
            </a:r>
            <a:br>
              <a:rPr lang="en-US" sz="2600" dirty="0">
                <a:solidFill>
                  <a:srgbClr val="000000"/>
                </a:solidFill>
              </a:rPr>
            </a:br>
            <a:endParaRPr lang="en-US" sz="2600" dirty="0">
              <a:solidFill>
                <a:srgbClr val="000000"/>
              </a:solidFill>
            </a:endParaRP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sunr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4 twoObj Dva obsah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45140</TotalTime>
  <Words>355</Words>
  <Application>Microsoft Office PowerPoint</Application>
  <PresentationFormat>Vlastná</PresentationFormat>
  <Paragraphs>64</Paragraphs>
  <Slides>10</Slides>
  <Notes>10</Notes>
  <HiddenSlides>0</HiddenSlides>
  <MMClips>0</MMClips>
  <ScaleCrop>false</ScaleCrop>
  <HeadingPairs>
    <vt:vector size="4" baseType="variant">
      <vt:variant>
        <vt:lpstr>Motív</vt:lpstr>
      </vt:variant>
      <vt:variant>
        <vt:i4>4</vt:i4>
      </vt:variant>
      <vt:variant>
        <vt:lpstr>Nadpisy snímok</vt:lpstr>
      </vt:variant>
      <vt:variant>
        <vt:i4>10</vt:i4>
      </vt:variant>
    </vt:vector>
  </HeadingPairs>
  <TitlesOfParts>
    <vt:vector size="14" baseType="lpstr">
      <vt:lpstr>Default</vt:lpstr>
      <vt:lpstr>lyt-sunrise</vt:lpstr>
      <vt:lpstr>Default 2</vt:lpstr>
      <vt:lpstr>Layout4 twoObj Dva obsahy</vt:lpstr>
      <vt:lpstr>Mysterious eclipses of Boyajian's star:  a possible explanation</vt:lpstr>
      <vt:lpstr>Content</vt:lpstr>
      <vt:lpstr>KIC 8462852</vt:lpstr>
      <vt:lpstr>Shapes of four main events</vt:lpstr>
      <vt:lpstr>Long term trend</vt:lpstr>
      <vt:lpstr>Comet scenario</vt:lpstr>
      <vt:lpstr>Massive bodies with dust clouds</vt:lpstr>
      <vt:lpstr>Massive bodies with dust clouds</vt:lpstr>
      <vt:lpstr>Pros: -problems of the comet scenario are gone -low number of free parameters  Cons: -fits are not perfect (but surprisingly good given only a few free param) -how to get a massive body on such eccentric orbit -how to form a dust cloud around it  Metzger, Shen &amp; Stone 2017: Lidov-Kozai oscillations due to outer M dwarf companion can get a massive object on such orbits. The object may be disrupted, consumed by the star, star gets brighter and then fades back what could explain the long term fading problem.  Granvik et al. 2016: Super-catastrophic disruption of asteroids at small perihelion distances.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Mysterious eclipses of Boyajian's star:  a possible explanation</dc:title>
  <dc:creator>jano</dc:creator>
  <cp:lastModifiedBy>Jan Budaj</cp:lastModifiedBy>
  <cp:revision>220</cp:revision>
  <dcterms:created xsi:type="dcterms:W3CDTF">2008-03-17T09:37:36Z</dcterms:created>
  <dcterms:modified xsi:type="dcterms:W3CDTF">2017-06-26T06:28:33Z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