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  <p:sldMasterId id="2147483681" r:id="rId2"/>
    <p:sldMasterId id="2147483722" r:id="rId3"/>
  </p:sldMasterIdLst>
  <p:notesMasterIdLst>
    <p:notesMasterId r:id="rId8"/>
  </p:notesMasterIdLst>
  <p:handoutMasterIdLst>
    <p:handoutMasterId r:id="rId9"/>
  </p:handoutMasterIdLst>
  <p:sldIdLst>
    <p:sldId id="258" r:id="rId4"/>
    <p:sldId id="297" r:id="rId5"/>
    <p:sldId id="304" r:id="rId6"/>
    <p:sldId id="281" r:id="rId7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91"/>
    <a:srgbClr val="000000"/>
    <a:srgbClr val="EC7305"/>
    <a:srgbClr val="66FFCC"/>
    <a:srgbClr val="EC7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54" autoAdjust="0"/>
  </p:normalViewPr>
  <p:slideViewPr>
    <p:cSldViewPr>
      <p:cViewPr>
        <p:scale>
          <a:sx n="66" d="100"/>
          <a:sy n="66" d="100"/>
        </p:scale>
        <p:origin x="-150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DC4D108-3880-43FC-935C-2E352AB38CAF}" type="datetimeFigureOut">
              <a:rPr lang="fr-FR" smtClean="0"/>
              <a:t>28/06/2017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ADB0E23-1848-4291-AD68-EF73A4722C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5803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F12707D-6C43-4D7D-9E88-8A110A5497F5}" type="datetimeFigureOut">
              <a:rPr lang="fr-FR" smtClean="0"/>
              <a:t>28/06/2017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13331F6-2083-468C-B80B-3650EF24A4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27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31F6-2083-468C-B80B-3650EF24A4C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266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94FE3B-60E0-4F02-98BD-E1E82F472F7E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835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pic>
        <p:nvPicPr>
          <p:cNvPr id="4" name="Picture 2" descr="C:\WINDOWS\Temp\wze8e2\New Thales Logo\STANDARD LOGO\COLOUR\SCREEN\THALES_RGB_CO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4" t="29681" r="6592" b="34418"/>
          <a:stretch/>
        </p:blipFill>
        <p:spPr bwMode="auto">
          <a:xfrm>
            <a:off x="251520" y="6484169"/>
            <a:ext cx="1368152" cy="19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864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53071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88125" y="115888"/>
            <a:ext cx="2016125" cy="5976937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9750" y="115888"/>
            <a:ext cx="5895975" cy="597693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47957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150" y="836613"/>
            <a:ext cx="8959850" cy="57626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84150" y="1557338"/>
            <a:ext cx="4311650" cy="49672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311650" cy="49672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431800" y="6589713"/>
            <a:ext cx="8496300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srgbClr val="EC74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1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 C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0" y="6526800"/>
            <a:ext cx="432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0CF0C526-BD89-4144-8E0F-45126FE564D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Line 6"/>
          <p:cNvSpPr>
            <a:spLocks noChangeShapeType="1"/>
          </p:cNvSpPr>
          <p:nvPr userDrawn="1"/>
        </p:nvSpPr>
        <p:spPr bwMode="gray">
          <a:xfrm rot="5400000">
            <a:off x="4572000" y="-3159125"/>
            <a:ext cx="0" cy="8064500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8" name="Oval 5"/>
          <p:cNvSpPr>
            <a:spLocks noChangeArrowheads="1"/>
          </p:cNvSpPr>
          <p:nvPr userDrawn="1"/>
        </p:nvSpPr>
        <p:spPr bwMode="gray">
          <a:xfrm rot="5400000">
            <a:off x="8459788" y="765175"/>
            <a:ext cx="179388" cy="179387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9" name="Oval 7"/>
          <p:cNvSpPr>
            <a:spLocks noChangeArrowheads="1"/>
          </p:cNvSpPr>
          <p:nvPr userDrawn="1"/>
        </p:nvSpPr>
        <p:spPr bwMode="gray">
          <a:xfrm rot="5400000">
            <a:off x="504825" y="765175"/>
            <a:ext cx="179388" cy="179388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pic>
        <p:nvPicPr>
          <p:cNvPr id="19" name="Picture 12" descr="su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88238" y="5799138"/>
            <a:ext cx="165576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contenu 9"/>
          <p:cNvSpPr>
            <a:spLocks noGrp="1"/>
          </p:cNvSpPr>
          <p:nvPr>
            <p:ph sz="quarter" idx="16"/>
          </p:nvPr>
        </p:nvSpPr>
        <p:spPr>
          <a:xfrm>
            <a:off x="539750" y="1340768"/>
            <a:ext cx="8064499" cy="468052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EC7305"/>
                </a:solidFill>
              </a:defRPr>
            </a:lvl1pPr>
            <a:lvl2pPr marL="0" indent="0">
              <a:buNone/>
              <a:defRPr/>
            </a:lvl2pPr>
            <a:lvl3pPr marL="360000" indent="-228600">
              <a:buSzPct val="80000"/>
              <a:buFont typeface="Wingdings 2" pitchFamily="18" charset="2"/>
              <a:buChar char=""/>
              <a:defRPr sz="1800"/>
            </a:lvl3pPr>
            <a:lvl4pPr marL="540000" indent="-228600">
              <a:buFont typeface="Wingdings 2" pitchFamily="18" charset="2"/>
              <a:buChar char="è"/>
              <a:defRPr sz="1600"/>
            </a:lvl4pPr>
            <a:lvl5pPr marL="720000">
              <a:buClr>
                <a:srgbClr val="EC7305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pic>
        <p:nvPicPr>
          <p:cNvPr id="11" name="Picture 2" descr="C:\WINDOWS\Temp\wze8e2\New Thales Logo\STANDARD LOGO\COLOUR\SCREEN\THALES_RGB_CO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4" t="29681" r="6592" b="34418"/>
          <a:stretch/>
        </p:blipFill>
        <p:spPr bwMode="auto">
          <a:xfrm>
            <a:off x="251520" y="6484169"/>
            <a:ext cx="1368152" cy="19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5894784" y="6526776"/>
            <a:ext cx="2133600" cy="216024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16/06/2015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4288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C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894784" y="6526776"/>
            <a:ext cx="2133600" cy="216024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>
                <a:solidFill>
                  <a:prstClr val="black"/>
                </a:solidFill>
              </a:rPr>
              <a:t>16/06/2015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67544" y="6526800"/>
            <a:ext cx="5400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0" y="6526800"/>
            <a:ext cx="432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0CF0C526-BD89-4144-8E0F-45126FE564DF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6" name="Picture 10" descr="Cou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6859588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-180000" y="2134800"/>
            <a:ext cx="8532000" cy="86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lang="fr-FR" sz="3200" b="1" kern="1200" cap="all" baseline="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979613" y="1400400"/>
            <a:ext cx="6337300" cy="2857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lang="fr-FR" sz="1600" b="1" kern="1200" dirty="0" smtClean="0">
                <a:solidFill>
                  <a:srgbClr val="EC730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5"/>
          </p:nvPr>
        </p:nvSpPr>
        <p:spPr>
          <a:xfrm>
            <a:off x="611188" y="3429000"/>
            <a:ext cx="7777162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lang="fr-FR" sz="2400" kern="1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1980000" y="4276800"/>
            <a:ext cx="6337300" cy="93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lang="fr-FR" sz="1600" b="1" kern="1200" dirty="0" smtClean="0">
                <a:solidFill>
                  <a:srgbClr val="EC730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8" name="Espace réservé pour une image  17"/>
          <p:cNvSpPr>
            <a:spLocks noGrp="1"/>
          </p:cNvSpPr>
          <p:nvPr>
            <p:ph type="pic" sz="quarter" idx="17"/>
          </p:nvPr>
        </p:nvSpPr>
        <p:spPr>
          <a:xfrm>
            <a:off x="5938341" y="288925"/>
            <a:ext cx="2378075" cy="90805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21" name="Espace réservé pour une image  20"/>
          <p:cNvSpPr>
            <a:spLocks noGrp="1"/>
          </p:cNvSpPr>
          <p:nvPr>
            <p:ph type="pic" sz="quarter" idx="18"/>
          </p:nvPr>
        </p:nvSpPr>
        <p:spPr>
          <a:xfrm>
            <a:off x="6876000" y="5373688"/>
            <a:ext cx="1438275" cy="554037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9"/>
          </p:nvPr>
        </p:nvSpPr>
        <p:spPr>
          <a:xfrm>
            <a:off x="6443663" y="4725144"/>
            <a:ext cx="1873250" cy="5032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rgbClr val="00519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4" name="Line 6"/>
          <p:cNvSpPr>
            <a:spLocks noChangeShapeType="1"/>
          </p:cNvSpPr>
          <p:nvPr userDrawn="1"/>
        </p:nvSpPr>
        <p:spPr bwMode="gray">
          <a:xfrm>
            <a:off x="8604250" y="692150"/>
            <a:ext cx="0" cy="5400675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Oval 5"/>
          <p:cNvSpPr>
            <a:spLocks noChangeArrowheads="1"/>
          </p:cNvSpPr>
          <p:nvPr userDrawn="1"/>
        </p:nvSpPr>
        <p:spPr bwMode="gray">
          <a:xfrm>
            <a:off x="8513763" y="585788"/>
            <a:ext cx="179387" cy="179387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Line 6"/>
          <p:cNvSpPr>
            <a:spLocks noChangeShapeType="1"/>
          </p:cNvSpPr>
          <p:nvPr userDrawn="1"/>
        </p:nvSpPr>
        <p:spPr bwMode="gray">
          <a:xfrm>
            <a:off x="8604250" y="692150"/>
            <a:ext cx="0" cy="5400675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Oval 7"/>
          <p:cNvSpPr>
            <a:spLocks noChangeArrowheads="1"/>
          </p:cNvSpPr>
          <p:nvPr userDrawn="1"/>
        </p:nvSpPr>
        <p:spPr bwMode="gray">
          <a:xfrm>
            <a:off x="8513763" y="6053138"/>
            <a:ext cx="179387" cy="179387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7" name="Picture 2" descr="C:\WINDOWS\Temp\wze8e2\New Thales Logo\STANDARD LOGO\COLOUR\SCREEN\THALES_RGB_CO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4" t="29681" r="6592" b="34418"/>
          <a:stretch/>
        </p:blipFill>
        <p:spPr bwMode="auto">
          <a:xfrm>
            <a:off x="251520" y="6484169"/>
            <a:ext cx="1368152" cy="19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179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C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894784" y="6526800"/>
            <a:ext cx="21336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fr-FR" smtClean="0">
                <a:solidFill>
                  <a:prstClr val="black"/>
                </a:solidFill>
              </a:rPr>
              <a:t>16/06/2015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67544" y="6526800"/>
            <a:ext cx="5400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0" y="6526800"/>
            <a:ext cx="432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0CF0C526-BD89-4144-8E0F-45126FE564DF}" type="slidenum">
              <a:rPr>
                <a:solidFill>
                  <a:prstClr val="black"/>
                </a:solidFill>
              </a:rPr>
              <a:pPr/>
              <a:t>‹N°›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Line 6"/>
          <p:cNvSpPr>
            <a:spLocks noChangeShapeType="1"/>
          </p:cNvSpPr>
          <p:nvPr userDrawn="1"/>
        </p:nvSpPr>
        <p:spPr bwMode="gray">
          <a:xfrm>
            <a:off x="809625" y="549275"/>
            <a:ext cx="1588" cy="5543550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 userDrawn="1"/>
        </p:nvSpPr>
        <p:spPr bwMode="auto">
          <a:xfrm rot="16200000">
            <a:off x="-1850231" y="2983707"/>
            <a:ext cx="4464050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3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AGENDA</a:t>
            </a:r>
            <a:endParaRPr lang="fr-FR" sz="4300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12" descr="su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88238" y="5799138"/>
            <a:ext cx="165576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7"/>
          <p:cNvSpPr>
            <a:spLocks noChangeArrowheads="1"/>
          </p:cNvSpPr>
          <p:nvPr userDrawn="1"/>
        </p:nvSpPr>
        <p:spPr bwMode="gray">
          <a:xfrm>
            <a:off x="720725" y="512763"/>
            <a:ext cx="179388" cy="179387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fr-F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Oval 7"/>
          <p:cNvSpPr>
            <a:spLocks noChangeArrowheads="1"/>
          </p:cNvSpPr>
          <p:nvPr userDrawn="1"/>
        </p:nvSpPr>
        <p:spPr bwMode="gray">
          <a:xfrm>
            <a:off x="720725" y="5986463"/>
            <a:ext cx="179388" cy="179387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fr-F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1188000" y="1486800"/>
            <a:ext cx="7776488" cy="3672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EC7405"/>
              </a:buClr>
              <a:buSzPct val="80000"/>
              <a:buFont typeface="Wingdings 2" pitchFamily="18" charset="2"/>
              <a:buChar char=""/>
              <a:defRPr sz="2200" b="1" cap="all" baseline="0">
                <a:solidFill>
                  <a:srgbClr val="00519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11" name="Picture 2" descr="C:\WINDOWS\Temp\wze8e2\New Thales Logo\STANDARD LOGO\COLOUR\SCREEN\THALES_RGB_CO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4" t="29681" r="6592" b="34418"/>
          <a:stretch/>
        </p:blipFill>
        <p:spPr bwMode="auto">
          <a:xfrm>
            <a:off x="251520" y="6484169"/>
            <a:ext cx="1368152" cy="19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516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C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894784" y="6526800"/>
            <a:ext cx="21336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fr-FR" smtClean="0">
                <a:solidFill>
                  <a:prstClr val="black"/>
                </a:solidFill>
              </a:rPr>
              <a:t>16/06/2015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67544" y="6526800"/>
            <a:ext cx="5400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0" y="6526800"/>
            <a:ext cx="432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0CF0C526-BD89-4144-8E0F-45126FE564DF}" type="slidenum">
              <a:rPr>
                <a:solidFill>
                  <a:prstClr val="black"/>
                </a:solidFill>
              </a:rPr>
              <a:pPr/>
              <a:t>‹N°›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Line 6"/>
          <p:cNvSpPr>
            <a:spLocks noChangeShapeType="1"/>
          </p:cNvSpPr>
          <p:nvPr userDrawn="1"/>
        </p:nvSpPr>
        <p:spPr bwMode="gray">
          <a:xfrm rot="5400000">
            <a:off x="4572000" y="-3159125"/>
            <a:ext cx="0" cy="8064500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Oval 5"/>
          <p:cNvSpPr>
            <a:spLocks noChangeArrowheads="1"/>
          </p:cNvSpPr>
          <p:nvPr userDrawn="1"/>
        </p:nvSpPr>
        <p:spPr bwMode="gray">
          <a:xfrm rot="5400000">
            <a:off x="8459788" y="765175"/>
            <a:ext cx="179388" cy="179387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>
              <a:defRPr/>
            </a:pPr>
            <a:endParaRPr lang="fr-F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Oval 7"/>
          <p:cNvSpPr>
            <a:spLocks noChangeArrowheads="1"/>
          </p:cNvSpPr>
          <p:nvPr userDrawn="1"/>
        </p:nvSpPr>
        <p:spPr bwMode="gray">
          <a:xfrm rot="5400000">
            <a:off x="504825" y="765175"/>
            <a:ext cx="179388" cy="179388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>
              <a:defRPr/>
            </a:pPr>
            <a:endParaRPr lang="fr-F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9" name="Picture 12" descr="su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88238" y="5799138"/>
            <a:ext cx="165576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contenu 9"/>
          <p:cNvSpPr>
            <a:spLocks noGrp="1"/>
          </p:cNvSpPr>
          <p:nvPr>
            <p:ph sz="quarter" idx="16"/>
          </p:nvPr>
        </p:nvSpPr>
        <p:spPr>
          <a:xfrm>
            <a:off x="539750" y="1340768"/>
            <a:ext cx="8064499" cy="468052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EC7305"/>
                </a:solidFill>
              </a:defRPr>
            </a:lvl1pPr>
            <a:lvl2pPr marL="0" indent="0">
              <a:buNone/>
              <a:defRPr/>
            </a:lvl2pPr>
            <a:lvl3pPr marL="360000" indent="-228600">
              <a:buSzPct val="80000"/>
              <a:buFont typeface="Wingdings 2" pitchFamily="18" charset="2"/>
              <a:buChar char=""/>
              <a:defRPr sz="1800"/>
            </a:lvl3pPr>
            <a:lvl4pPr marL="540000" indent="-228600">
              <a:buFont typeface="Wingdings 2" pitchFamily="18" charset="2"/>
              <a:buChar char="è"/>
              <a:defRPr sz="1600"/>
            </a:lvl4pPr>
            <a:lvl5pPr marL="720000">
              <a:buClr>
                <a:srgbClr val="EC7305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pic>
        <p:nvPicPr>
          <p:cNvPr id="11" name="Picture 2" descr="C:\WINDOWS\Temp\wze8e2\New Thales Logo\STANDARD LOGO\COLOUR\SCREEN\THALES_RGB_CO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4" t="29681" r="6592" b="34418"/>
          <a:stretch/>
        </p:blipFill>
        <p:spPr bwMode="auto">
          <a:xfrm>
            <a:off x="251520" y="6484169"/>
            <a:ext cx="1368152" cy="19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595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C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187200"/>
            <a:ext cx="8064000" cy="720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894784" y="6526800"/>
            <a:ext cx="21336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fr-FR" smtClean="0">
                <a:solidFill>
                  <a:prstClr val="black"/>
                </a:solidFill>
              </a:rPr>
              <a:t>16/06/2015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67544" y="6526800"/>
            <a:ext cx="5400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0" y="6526800"/>
            <a:ext cx="432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0CF0C526-BD89-4144-8E0F-45126FE564DF}" type="slidenum">
              <a:rPr>
                <a:solidFill>
                  <a:prstClr val="black"/>
                </a:solidFill>
              </a:rPr>
              <a:pPr/>
              <a:t>‹N°›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0000" y="1774800"/>
            <a:ext cx="3600000" cy="79010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8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4932040" y="1772816"/>
            <a:ext cx="3600000" cy="79010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2780928"/>
            <a:ext cx="3600000" cy="33123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Deuxième niveau</a:t>
            </a:r>
          </a:p>
          <a:p>
            <a:pPr lvl="0"/>
            <a:r>
              <a:rPr lang="fr-FR" dirty="0" smtClean="0"/>
              <a:t>Troisième niveau</a:t>
            </a:r>
          </a:p>
          <a:p>
            <a:pPr lvl="0"/>
            <a:r>
              <a:rPr lang="fr-FR" dirty="0" smtClean="0"/>
              <a:t>Quatrième niveau</a:t>
            </a:r>
          </a:p>
          <a:p>
            <a:pPr lvl="0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texte 9"/>
          <p:cNvSpPr>
            <a:spLocks noGrp="1"/>
          </p:cNvSpPr>
          <p:nvPr>
            <p:ph type="body" sz="quarter" idx="16" hasCustomPrompt="1"/>
          </p:nvPr>
        </p:nvSpPr>
        <p:spPr>
          <a:xfrm>
            <a:off x="4932052" y="2780928"/>
            <a:ext cx="3600000" cy="33123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Deuxième niveau</a:t>
            </a:r>
          </a:p>
          <a:p>
            <a:pPr lvl="0"/>
            <a:r>
              <a:rPr lang="fr-FR" dirty="0" smtClean="0"/>
              <a:t>Troisième niveau</a:t>
            </a:r>
          </a:p>
          <a:p>
            <a:pPr lvl="0"/>
            <a:r>
              <a:rPr lang="fr-FR" dirty="0" smtClean="0"/>
              <a:t>Quatrième niveau</a:t>
            </a:r>
          </a:p>
          <a:p>
            <a:pPr lvl="0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2" name="Line 6"/>
          <p:cNvSpPr>
            <a:spLocks noChangeShapeType="1"/>
          </p:cNvSpPr>
          <p:nvPr userDrawn="1"/>
        </p:nvSpPr>
        <p:spPr bwMode="gray">
          <a:xfrm rot="5400000">
            <a:off x="4572000" y="-3159125"/>
            <a:ext cx="0" cy="8064500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Oval 5"/>
          <p:cNvSpPr>
            <a:spLocks noChangeArrowheads="1"/>
          </p:cNvSpPr>
          <p:nvPr userDrawn="1"/>
        </p:nvSpPr>
        <p:spPr bwMode="gray">
          <a:xfrm rot="5400000">
            <a:off x="8459788" y="765175"/>
            <a:ext cx="179388" cy="179387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>
              <a:defRPr/>
            </a:pPr>
            <a:endParaRPr lang="fr-F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Oval 7"/>
          <p:cNvSpPr>
            <a:spLocks noChangeArrowheads="1"/>
          </p:cNvSpPr>
          <p:nvPr userDrawn="1"/>
        </p:nvSpPr>
        <p:spPr bwMode="gray">
          <a:xfrm rot="5400000">
            <a:off x="504825" y="765175"/>
            <a:ext cx="179388" cy="179388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>
              <a:defRPr/>
            </a:pPr>
            <a:endParaRPr lang="fr-F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5" name="Picture 12" descr="su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88238" y="5799138"/>
            <a:ext cx="165576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WINDOWS\Temp\wze8e2\New Thales Logo\STANDARD LOGO\COLOUR\SCREEN\THALES_RGB_CO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4" t="29681" r="6592" b="34418"/>
          <a:stretch/>
        </p:blipFill>
        <p:spPr bwMode="auto">
          <a:xfrm>
            <a:off x="251520" y="6484169"/>
            <a:ext cx="1368152" cy="19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398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 contenu sans barre H C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894784" y="6526800"/>
            <a:ext cx="21336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fr-FR" smtClean="0">
                <a:solidFill>
                  <a:prstClr val="black"/>
                </a:solidFill>
              </a:rPr>
              <a:t>16/06/2015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67544" y="6526800"/>
            <a:ext cx="5400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0" y="6526800"/>
            <a:ext cx="432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0CF0C526-BD89-4144-8E0F-45126FE564DF}" type="slidenum">
              <a:rPr>
                <a:solidFill>
                  <a:prstClr val="black"/>
                </a:solidFill>
              </a:rPr>
              <a:pPr/>
              <a:t>‹N°›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0000" y="1627200"/>
            <a:ext cx="8064000" cy="79010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 hasCustomPrompt="1"/>
          </p:nvPr>
        </p:nvSpPr>
        <p:spPr>
          <a:xfrm>
            <a:off x="539552" y="2564904"/>
            <a:ext cx="8064896" cy="33123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Deuxième niveau</a:t>
            </a:r>
          </a:p>
          <a:p>
            <a:pPr lvl="0"/>
            <a:r>
              <a:rPr lang="fr-FR" dirty="0" smtClean="0"/>
              <a:t>Troisième niveau</a:t>
            </a:r>
          </a:p>
          <a:p>
            <a:pPr lvl="0"/>
            <a:r>
              <a:rPr lang="fr-FR" dirty="0" smtClean="0"/>
              <a:t>Quatrième niveau</a:t>
            </a:r>
          </a:p>
          <a:p>
            <a:pPr lvl="0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2" name="Picture 12" descr="su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88238" y="5799138"/>
            <a:ext cx="165576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WINDOWS\Temp\wze8e2\New Thales Logo\STANDARD LOGO\COLOUR\SCREEN\THALES_RGB_CO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4" t="29681" r="6592" b="34418"/>
          <a:stretch/>
        </p:blipFill>
        <p:spPr bwMode="auto">
          <a:xfrm>
            <a:off x="251520" y="6484169"/>
            <a:ext cx="1368152" cy="19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866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 contenu sans barre H et sans pieds de page C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0000" y="1627200"/>
            <a:ext cx="8064000" cy="79010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 hasCustomPrompt="1"/>
          </p:nvPr>
        </p:nvSpPr>
        <p:spPr>
          <a:xfrm>
            <a:off x="539552" y="2564904"/>
            <a:ext cx="8064896" cy="33123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Deuxième niveau</a:t>
            </a:r>
          </a:p>
          <a:p>
            <a:pPr lvl="0"/>
            <a:r>
              <a:rPr lang="fr-FR" dirty="0" smtClean="0"/>
              <a:t>Troisième niveau</a:t>
            </a:r>
          </a:p>
          <a:p>
            <a:pPr lvl="0"/>
            <a:r>
              <a:rPr lang="fr-FR" dirty="0" smtClean="0"/>
              <a:t>Quatrième niveau</a:t>
            </a:r>
          </a:p>
          <a:p>
            <a:pPr lvl="0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8" name="Picture 12" descr="su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88238" y="5799138"/>
            <a:ext cx="165576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894784" y="6526800"/>
            <a:ext cx="21336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fr-FR" smtClean="0">
                <a:solidFill>
                  <a:prstClr val="white"/>
                </a:solidFill>
              </a:rPr>
              <a:t>16/06/2015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67544" y="6526800"/>
            <a:ext cx="5400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1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0" y="6526800"/>
            <a:ext cx="432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0CF0C526-BD89-4144-8E0F-45126FE564DF}" type="slidenum">
              <a:rPr>
                <a:solidFill>
                  <a:prstClr val="white"/>
                </a:solidFill>
              </a:rPr>
              <a:pPr/>
              <a:t>‹N°›</a:t>
            </a:fld>
            <a:endParaRPr dirty="0">
              <a:solidFill>
                <a:prstClr val="white"/>
              </a:solidFill>
            </a:endParaRPr>
          </a:p>
        </p:txBody>
      </p:sp>
      <p:pic>
        <p:nvPicPr>
          <p:cNvPr id="9" name="Picture 2" descr="C:\WINDOWS\Temp\wze8e2\New Thales Logo\STANDARD LOGO\COLOUR\SCREEN\THALES_RGB_CO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4" t="29681" r="6592" b="34418"/>
          <a:stretch/>
        </p:blipFill>
        <p:spPr bwMode="auto">
          <a:xfrm>
            <a:off x="251520" y="6484169"/>
            <a:ext cx="1368152" cy="19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667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4" name="Picture 2" descr="C:\WINDOWS\Temp\wze8e2\New Thales Logo\STANDARD LOGO\COLOUR\SCREEN\THALES_RGB_CO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4" t="29681" r="6592" b="34418"/>
          <a:stretch/>
        </p:blipFill>
        <p:spPr bwMode="auto">
          <a:xfrm>
            <a:off x="251520" y="6484169"/>
            <a:ext cx="1368152" cy="19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01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 C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894784" y="6526800"/>
            <a:ext cx="21336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fr-FR" smtClean="0">
                <a:solidFill>
                  <a:prstClr val="black"/>
                </a:solidFill>
              </a:rPr>
              <a:t>16/06/2015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67544" y="6526800"/>
            <a:ext cx="5400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0" y="6526800"/>
            <a:ext cx="432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0CF0C526-BD89-4144-8E0F-45126FE564DF}" type="slidenum">
              <a:rPr>
                <a:solidFill>
                  <a:prstClr val="black"/>
                </a:solidFill>
              </a:rPr>
              <a:pPr/>
              <a:t>‹N°›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Line 6"/>
          <p:cNvSpPr>
            <a:spLocks noChangeShapeType="1"/>
          </p:cNvSpPr>
          <p:nvPr userDrawn="1"/>
        </p:nvSpPr>
        <p:spPr bwMode="gray">
          <a:xfrm rot="5400000">
            <a:off x="4572000" y="-3159125"/>
            <a:ext cx="0" cy="8064500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Oval 5"/>
          <p:cNvSpPr>
            <a:spLocks noChangeArrowheads="1"/>
          </p:cNvSpPr>
          <p:nvPr userDrawn="1"/>
        </p:nvSpPr>
        <p:spPr bwMode="gray">
          <a:xfrm rot="5400000">
            <a:off x="8459788" y="765175"/>
            <a:ext cx="179388" cy="179387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>
              <a:defRPr/>
            </a:pPr>
            <a:endParaRPr lang="fr-F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Oval 7"/>
          <p:cNvSpPr>
            <a:spLocks noChangeArrowheads="1"/>
          </p:cNvSpPr>
          <p:nvPr userDrawn="1"/>
        </p:nvSpPr>
        <p:spPr bwMode="gray">
          <a:xfrm rot="5400000">
            <a:off x="504825" y="765175"/>
            <a:ext cx="179388" cy="179388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>
              <a:defRPr/>
            </a:pPr>
            <a:endParaRPr lang="fr-F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9" name="Picture 12" descr="su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88238" y="5799138"/>
            <a:ext cx="165576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WINDOWS\Temp\wze8e2\New Thales Logo\STANDARD LOGO\COLOUR\SCREEN\THALES_RGB_CO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4" t="29681" r="6592" b="34418"/>
          <a:stretch/>
        </p:blipFill>
        <p:spPr bwMode="auto">
          <a:xfrm>
            <a:off x="251520" y="6484169"/>
            <a:ext cx="1368152" cy="19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97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C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894784" y="6526776"/>
            <a:ext cx="2133600" cy="216024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16/06/2015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67544" y="6526800"/>
            <a:ext cx="5400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0" y="6526800"/>
            <a:ext cx="432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0CF0C526-BD89-4144-8E0F-45126FE564D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6" name="Picture 10" descr="Cou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6859588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-180000" y="2134800"/>
            <a:ext cx="8532000" cy="86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lang="fr-FR" sz="3200" b="1" kern="1200" cap="all" baseline="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979613" y="1400400"/>
            <a:ext cx="6337300" cy="2857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lang="fr-FR" sz="1600" b="1" kern="1200" dirty="0" smtClean="0">
                <a:solidFill>
                  <a:srgbClr val="EC730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5"/>
          </p:nvPr>
        </p:nvSpPr>
        <p:spPr>
          <a:xfrm>
            <a:off x="611188" y="3429000"/>
            <a:ext cx="7777162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lang="fr-FR" sz="2400" kern="1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1980000" y="4276800"/>
            <a:ext cx="6337300" cy="93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lang="fr-FR" sz="1600" b="1" kern="1200" dirty="0" smtClean="0">
                <a:solidFill>
                  <a:srgbClr val="EC730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8" name="Espace réservé pour une image  17"/>
          <p:cNvSpPr>
            <a:spLocks noGrp="1"/>
          </p:cNvSpPr>
          <p:nvPr>
            <p:ph type="pic" sz="quarter" idx="17"/>
          </p:nvPr>
        </p:nvSpPr>
        <p:spPr>
          <a:xfrm>
            <a:off x="5938341" y="288925"/>
            <a:ext cx="2378075" cy="90805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21" name="Espace réservé pour une image  20"/>
          <p:cNvSpPr>
            <a:spLocks noGrp="1"/>
          </p:cNvSpPr>
          <p:nvPr>
            <p:ph type="pic" sz="quarter" idx="18"/>
          </p:nvPr>
        </p:nvSpPr>
        <p:spPr>
          <a:xfrm>
            <a:off x="6876000" y="5373688"/>
            <a:ext cx="1438275" cy="554037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9"/>
          </p:nvPr>
        </p:nvSpPr>
        <p:spPr>
          <a:xfrm>
            <a:off x="6443663" y="4725144"/>
            <a:ext cx="1873250" cy="5032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rgbClr val="00519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4" name="Line 6"/>
          <p:cNvSpPr>
            <a:spLocks noChangeShapeType="1"/>
          </p:cNvSpPr>
          <p:nvPr userDrawn="1"/>
        </p:nvSpPr>
        <p:spPr bwMode="gray">
          <a:xfrm>
            <a:off x="8604250" y="692150"/>
            <a:ext cx="0" cy="5400675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25" name="Oval 5"/>
          <p:cNvSpPr>
            <a:spLocks noChangeArrowheads="1"/>
          </p:cNvSpPr>
          <p:nvPr userDrawn="1"/>
        </p:nvSpPr>
        <p:spPr bwMode="gray">
          <a:xfrm>
            <a:off x="8513763" y="585788"/>
            <a:ext cx="179387" cy="179387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26" name="Line 6"/>
          <p:cNvSpPr>
            <a:spLocks noChangeShapeType="1"/>
          </p:cNvSpPr>
          <p:nvPr userDrawn="1"/>
        </p:nvSpPr>
        <p:spPr bwMode="gray">
          <a:xfrm>
            <a:off x="8604250" y="692150"/>
            <a:ext cx="0" cy="5400675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27" name="Oval 7"/>
          <p:cNvSpPr>
            <a:spLocks noChangeArrowheads="1"/>
          </p:cNvSpPr>
          <p:nvPr userDrawn="1"/>
        </p:nvSpPr>
        <p:spPr bwMode="gray">
          <a:xfrm>
            <a:off x="8513763" y="6053138"/>
            <a:ext cx="179387" cy="179387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970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 C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894784" y="6526800"/>
            <a:ext cx="21336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fr-FR" smtClean="0"/>
              <a:t>16/06/2015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67544" y="6526800"/>
            <a:ext cx="5400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0" y="6526800"/>
            <a:ext cx="432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0CF0C526-BD89-4144-8E0F-45126FE564D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Line 6"/>
          <p:cNvSpPr>
            <a:spLocks noChangeShapeType="1"/>
          </p:cNvSpPr>
          <p:nvPr userDrawn="1"/>
        </p:nvSpPr>
        <p:spPr bwMode="gray">
          <a:xfrm>
            <a:off x="809625" y="549275"/>
            <a:ext cx="1588" cy="5543550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 userDrawn="1"/>
        </p:nvSpPr>
        <p:spPr bwMode="auto">
          <a:xfrm rot="16200000">
            <a:off x="-1850231" y="2983707"/>
            <a:ext cx="4464050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300" b="1" dirty="0">
                <a:solidFill>
                  <a:schemeClr val="tx2"/>
                </a:solidFill>
                <a:latin typeface="Arial" charset="0"/>
                <a:cs typeface="Arial" charset="0"/>
              </a:rPr>
              <a:t>SOMMAIRE</a:t>
            </a:r>
          </a:p>
        </p:txBody>
      </p:sp>
      <p:pic>
        <p:nvPicPr>
          <p:cNvPr id="8" name="Picture 12" descr="su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88238" y="5799138"/>
            <a:ext cx="165576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7"/>
          <p:cNvSpPr>
            <a:spLocks noChangeArrowheads="1"/>
          </p:cNvSpPr>
          <p:nvPr userDrawn="1"/>
        </p:nvSpPr>
        <p:spPr bwMode="gray">
          <a:xfrm>
            <a:off x="720725" y="512763"/>
            <a:ext cx="179388" cy="179387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10" name="Oval 7"/>
          <p:cNvSpPr>
            <a:spLocks noChangeArrowheads="1"/>
          </p:cNvSpPr>
          <p:nvPr userDrawn="1"/>
        </p:nvSpPr>
        <p:spPr bwMode="gray">
          <a:xfrm>
            <a:off x="720725" y="5986463"/>
            <a:ext cx="179388" cy="179387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1188000" y="1486800"/>
            <a:ext cx="7776488" cy="3672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EC7405"/>
              </a:buClr>
              <a:buSzPct val="80000"/>
              <a:buFont typeface="Wingdings 2" pitchFamily="18" charset="2"/>
              <a:buChar char=""/>
              <a:defRPr sz="2200" b="1" cap="all" baseline="0">
                <a:solidFill>
                  <a:srgbClr val="00519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00993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C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0" y="6526800"/>
            <a:ext cx="432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0CF0C526-BD89-4144-8E0F-45126FE564D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Line 6"/>
          <p:cNvSpPr>
            <a:spLocks noChangeShapeType="1"/>
          </p:cNvSpPr>
          <p:nvPr userDrawn="1"/>
        </p:nvSpPr>
        <p:spPr bwMode="gray">
          <a:xfrm rot="5400000">
            <a:off x="4572000" y="-3159125"/>
            <a:ext cx="0" cy="8064500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8" name="Oval 5"/>
          <p:cNvSpPr>
            <a:spLocks noChangeArrowheads="1"/>
          </p:cNvSpPr>
          <p:nvPr userDrawn="1"/>
        </p:nvSpPr>
        <p:spPr bwMode="gray">
          <a:xfrm rot="5400000">
            <a:off x="8459788" y="765175"/>
            <a:ext cx="179388" cy="179387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9" name="Oval 7"/>
          <p:cNvSpPr>
            <a:spLocks noChangeArrowheads="1"/>
          </p:cNvSpPr>
          <p:nvPr userDrawn="1"/>
        </p:nvSpPr>
        <p:spPr bwMode="gray">
          <a:xfrm rot="5400000">
            <a:off x="504825" y="765175"/>
            <a:ext cx="179388" cy="179388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pic>
        <p:nvPicPr>
          <p:cNvPr id="19" name="Picture 12" descr="su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88238" y="5799138"/>
            <a:ext cx="165576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contenu 9"/>
          <p:cNvSpPr>
            <a:spLocks noGrp="1"/>
          </p:cNvSpPr>
          <p:nvPr>
            <p:ph sz="quarter" idx="16"/>
          </p:nvPr>
        </p:nvSpPr>
        <p:spPr>
          <a:xfrm>
            <a:off x="539750" y="1340768"/>
            <a:ext cx="8064499" cy="468052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EC7305"/>
                </a:solidFill>
              </a:defRPr>
            </a:lvl1pPr>
            <a:lvl2pPr marL="0" indent="0">
              <a:buNone/>
              <a:defRPr/>
            </a:lvl2pPr>
            <a:lvl3pPr marL="360000" indent="-228600">
              <a:buSzPct val="80000"/>
              <a:buFont typeface="Wingdings 2" pitchFamily="18" charset="2"/>
              <a:buChar char=""/>
              <a:defRPr sz="1800"/>
            </a:lvl3pPr>
            <a:lvl4pPr marL="540000" indent="-228600">
              <a:buFont typeface="Wingdings 2" pitchFamily="18" charset="2"/>
              <a:buChar char="è"/>
              <a:defRPr sz="1600"/>
            </a:lvl4pPr>
            <a:lvl5pPr marL="720000">
              <a:buClr>
                <a:srgbClr val="EC7305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pic>
        <p:nvPicPr>
          <p:cNvPr id="11" name="Picture 2" descr="C:\WINDOWS\Temp\wze8e2\New Thales Logo\STANDARD LOGO\COLOUR\SCREEN\THALES_RGB_CO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4" t="29681" r="6592" b="34418"/>
          <a:stretch/>
        </p:blipFill>
        <p:spPr bwMode="auto">
          <a:xfrm>
            <a:off x="251520" y="6484169"/>
            <a:ext cx="1368152" cy="19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5894784" y="6526776"/>
            <a:ext cx="2133600" cy="216024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16/06/2015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4288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 C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187200"/>
            <a:ext cx="8064000" cy="720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894784" y="6526800"/>
            <a:ext cx="21336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fr-FR" smtClean="0"/>
              <a:t>16/06/2015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67544" y="6526800"/>
            <a:ext cx="5400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0" y="6526800"/>
            <a:ext cx="432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0CF0C526-BD89-4144-8E0F-45126FE564D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0000" y="1774800"/>
            <a:ext cx="3600000" cy="79010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8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4932040" y="1772816"/>
            <a:ext cx="3600000" cy="79010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2780928"/>
            <a:ext cx="3600000" cy="33123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Deuxième niveau</a:t>
            </a:r>
          </a:p>
          <a:p>
            <a:pPr lvl="0"/>
            <a:r>
              <a:rPr lang="fr-FR" dirty="0" smtClean="0"/>
              <a:t>Troisième niveau</a:t>
            </a:r>
          </a:p>
          <a:p>
            <a:pPr lvl="0"/>
            <a:r>
              <a:rPr lang="fr-FR" dirty="0" smtClean="0"/>
              <a:t>Quatrième niveau</a:t>
            </a:r>
          </a:p>
          <a:p>
            <a:pPr lvl="0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texte 9"/>
          <p:cNvSpPr>
            <a:spLocks noGrp="1"/>
          </p:cNvSpPr>
          <p:nvPr>
            <p:ph type="body" sz="quarter" idx="16" hasCustomPrompt="1"/>
          </p:nvPr>
        </p:nvSpPr>
        <p:spPr>
          <a:xfrm>
            <a:off x="4932052" y="2780928"/>
            <a:ext cx="3600000" cy="33123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Deuxième niveau</a:t>
            </a:r>
          </a:p>
          <a:p>
            <a:pPr lvl="0"/>
            <a:r>
              <a:rPr lang="fr-FR" dirty="0" smtClean="0"/>
              <a:t>Troisième niveau</a:t>
            </a:r>
          </a:p>
          <a:p>
            <a:pPr lvl="0"/>
            <a:r>
              <a:rPr lang="fr-FR" dirty="0" smtClean="0"/>
              <a:t>Quatrième niveau</a:t>
            </a:r>
          </a:p>
          <a:p>
            <a:pPr lvl="0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2" name="Line 6"/>
          <p:cNvSpPr>
            <a:spLocks noChangeShapeType="1"/>
          </p:cNvSpPr>
          <p:nvPr userDrawn="1"/>
        </p:nvSpPr>
        <p:spPr bwMode="gray">
          <a:xfrm rot="5400000">
            <a:off x="4572000" y="-3159125"/>
            <a:ext cx="0" cy="8064500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13" name="Oval 5"/>
          <p:cNvSpPr>
            <a:spLocks noChangeArrowheads="1"/>
          </p:cNvSpPr>
          <p:nvPr userDrawn="1"/>
        </p:nvSpPr>
        <p:spPr bwMode="gray">
          <a:xfrm rot="5400000">
            <a:off x="8459788" y="765175"/>
            <a:ext cx="179388" cy="179387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14" name="Oval 7"/>
          <p:cNvSpPr>
            <a:spLocks noChangeArrowheads="1"/>
          </p:cNvSpPr>
          <p:nvPr userDrawn="1"/>
        </p:nvSpPr>
        <p:spPr bwMode="gray">
          <a:xfrm rot="5400000">
            <a:off x="504825" y="765175"/>
            <a:ext cx="179388" cy="179388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pic>
        <p:nvPicPr>
          <p:cNvPr id="15" name="Picture 12" descr="su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88238" y="5799138"/>
            <a:ext cx="165576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WINDOWS\Temp\wze8e2\New Thales Logo\STANDARD LOGO\COLOUR\SCREEN\THALES_RGB_CO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4" t="29681" r="6592" b="34418"/>
          <a:stretch/>
        </p:blipFill>
        <p:spPr bwMode="auto">
          <a:xfrm>
            <a:off x="251520" y="6484169"/>
            <a:ext cx="1368152" cy="19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853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 contenu sans barre H C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894784" y="6526800"/>
            <a:ext cx="21336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fr-FR" smtClean="0"/>
              <a:t>16/06/2015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67544" y="6526800"/>
            <a:ext cx="5400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0" y="6526800"/>
            <a:ext cx="432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0CF0C526-BD89-4144-8E0F-45126FE564D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0000" y="1627200"/>
            <a:ext cx="8064000" cy="79010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 hasCustomPrompt="1"/>
          </p:nvPr>
        </p:nvSpPr>
        <p:spPr>
          <a:xfrm>
            <a:off x="539552" y="2564904"/>
            <a:ext cx="8064896" cy="33123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Deuxième niveau</a:t>
            </a:r>
          </a:p>
          <a:p>
            <a:pPr lvl="0"/>
            <a:r>
              <a:rPr lang="fr-FR" dirty="0" smtClean="0"/>
              <a:t>Troisième niveau</a:t>
            </a:r>
          </a:p>
          <a:p>
            <a:pPr lvl="0"/>
            <a:r>
              <a:rPr lang="fr-FR" dirty="0" smtClean="0"/>
              <a:t>Quatrième niveau</a:t>
            </a:r>
          </a:p>
          <a:p>
            <a:pPr lvl="0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2" name="Picture 12" descr="su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88238" y="5799138"/>
            <a:ext cx="165576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WINDOWS\Temp\wze8e2\New Thales Logo\STANDARD LOGO\COLOUR\SCREEN\THALES_RGB_CO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4" t="29681" r="6592" b="34418"/>
          <a:stretch/>
        </p:blipFill>
        <p:spPr bwMode="auto">
          <a:xfrm>
            <a:off x="251520" y="6484169"/>
            <a:ext cx="1368152" cy="19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048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 contenu sans barre H et sans pieds de page C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0000" y="1627200"/>
            <a:ext cx="8064000" cy="79010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 hasCustomPrompt="1"/>
          </p:nvPr>
        </p:nvSpPr>
        <p:spPr>
          <a:xfrm>
            <a:off x="539552" y="2564904"/>
            <a:ext cx="8064896" cy="33123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Deuxième niveau</a:t>
            </a:r>
          </a:p>
          <a:p>
            <a:pPr lvl="0"/>
            <a:r>
              <a:rPr lang="fr-FR" dirty="0" smtClean="0"/>
              <a:t>Troisième niveau</a:t>
            </a:r>
          </a:p>
          <a:p>
            <a:pPr lvl="0"/>
            <a:r>
              <a:rPr lang="fr-FR" dirty="0" smtClean="0"/>
              <a:t>Quatrième niveau</a:t>
            </a:r>
          </a:p>
          <a:p>
            <a:pPr lvl="0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8" name="Picture 12" descr="su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88238" y="5799138"/>
            <a:ext cx="165576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894784" y="6526800"/>
            <a:ext cx="21336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fr-FR" smtClean="0"/>
              <a:t>16/06/2015</a:t>
            </a:r>
            <a:endParaRPr lang="fr-FR" dirty="0"/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67544" y="6526800"/>
            <a:ext cx="5400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1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0" y="6526800"/>
            <a:ext cx="432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0CF0C526-BD89-4144-8E0F-45126FE564D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Picture 2" descr="C:\WINDOWS\Temp\wze8e2\New Thales Logo\STANDARD LOGO\COLOUR\SCREEN\THALES_RGB_CO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4" t="29681" r="6592" b="34418"/>
          <a:stretch/>
        </p:blipFill>
        <p:spPr bwMode="auto">
          <a:xfrm>
            <a:off x="251520" y="6484169"/>
            <a:ext cx="1368152" cy="19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958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 C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894784" y="6526800"/>
            <a:ext cx="21336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fr-FR" smtClean="0"/>
              <a:t>16/06/2015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67544" y="6526800"/>
            <a:ext cx="5400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0" y="6526800"/>
            <a:ext cx="432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0CF0C526-BD89-4144-8E0F-45126FE564D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Line 6"/>
          <p:cNvSpPr>
            <a:spLocks noChangeShapeType="1"/>
          </p:cNvSpPr>
          <p:nvPr userDrawn="1"/>
        </p:nvSpPr>
        <p:spPr bwMode="gray">
          <a:xfrm rot="5400000">
            <a:off x="4572000" y="-3159125"/>
            <a:ext cx="0" cy="8064500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8" name="Oval 5"/>
          <p:cNvSpPr>
            <a:spLocks noChangeArrowheads="1"/>
          </p:cNvSpPr>
          <p:nvPr userDrawn="1"/>
        </p:nvSpPr>
        <p:spPr bwMode="gray">
          <a:xfrm rot="5400000">
            <a:off x="8459788" y="765175"/>
            <a:ext cx="179388" cy="179387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9" name="Oval 7"/>
          <p:cNvSpPr>
            <a:spLocks noChangeArrowheads="1"/>
          </p:cNvSpPr>
          <p:nvPr userDrawn="1"/>
        </p:nvSpPr>
        <p:spPr bwMode="gray">
          <a:xfrm rot="5400000">
            <a:off x="504825" y="765175"/>
            <a:ext cx="179388" cy="179388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pic>
        <p:nvPicPr>
          <p:cNvPr id="19" name="Picture 12" descr="su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88238" y="5799138"/>
            <a:ext cx="165576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WINDOWS\Temp\wze8e2\New Thales Logo\STANDARD LOGO\COLOUR\SCREEN\THALES_RGB_CO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4" t="29681" r="6592" b="34418"/>
          <a:stretch/>
        </p:blipFill>
        <p:spPr bwMode="auto">
          <a:xfrm>
            <a:off x="251520" y="6484169"/>
            <a:ext cx="1368152" cy="19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78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672349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1773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49945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78471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9750" y="1628775"/>
            <a:ext cx="395605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395605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92480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9302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386671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5148064" y="6520633"/>
            <a:ext cx="2133600" cy="21602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519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16/06/2015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4226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58234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63585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8752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88125" y="115888"/>
            <a:ext cx="2016125" cy="5976937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9750" y="115888"/>
            <a:ext cx="5895975" cy="597693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61767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150" y="836613"/>
            <a:ext cx="8959850" cy="57626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84150" y="1557338"/>
            <a:ext cx="4311650" cy="49672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311650" cy="49672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431800" y="6589713"/>
            <a:ext cx="8496300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fr-FR">
              <a:solidFill>
                <a:srgbClr val="EC74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367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9750" y="1628775"/>
            <a:ext cx="395605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395605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6813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 C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0" y="6526800"/>
            <a:ext cx="432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0CF0C526-BD89-4144-8E0F-45126FE564D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Line 6"/>
          <p:cNvSpPr>
            <a:spLocks noChangeShapeType="1"/>
          </p:cNvSpPr>
          <p:nvPr userDrawn="1"/>
        </p:nvSpPr>
        <p:spPr bwMode="gray">
          <a:xfrm rot="5400000">
            <a:off x="4572000" y="-3159125"/>
            <a:ext cx="0" cy="8064500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8" name="Oval 5"/>
          <p:cNvSpPr>
            <a:spLocks noChangeArrowheads="1"/>
          </p:cNvSpPr>
          <p:nvPr userDrawn="1"/>
        </p:nvSpPr>
        <p:spPr bwMode="gray">
          <a:xfrm rot="5400000">
            <a:off x="8459788" y="765175"/>
            <a:ext cx="179388" cy="179387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9" name="Oval 7"/>
          <p:cNvSpPr>
            <a:spLocks noChangeArrowheads="1"/>
          </p:cNvSpPr>
          <p:nvPr userDrawn="1"/>
        </p:nvSpPr>
        <p:spPr bwMode="gray">
          <a:xfrm rot="5400000">
            <a:off x="504825" y="765175"/>
            <a:ext cx="179388" cy="179388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pic>
        <p:nvPicPr>
          <p:cNvPr id="19" name="Picture 12" descr="suite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4" t="17568"/>
          <a:stretch/>
        </p:blipFill>
        <p:spPr bwMode="gray">
          <a:xfrm>
            <a:off x="8146472" y="5985164"/>
            <a:ext cx="997527" cy="87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contenu 9"/>
          <p:cNvSpPr>
            <a:spLocks noGrp="1"/>
          </p:cNvSpPr>
          <p:nvPr>
            <p:ph sz="quarter" idx="16"/>
          </p:nvPr>
        </p:nvSpPr>
        <p:spPr>
          <a:xfrm>
            <a:off x="539750" y="1340768"/>
            <a:ext cx="8064499" cy="468052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EC7305"/>
                </a:solidFill>
              </a:defRPr>
            </a:lvl1pPr>
            <a:lvl2pPr marL="0" indent="0">
              <a:buNone/>
              <a:defRPr/>
            </a:lvl2pPr>
            <a:lvl3pPr marL="360000" indent="-228600">
              <a:buSzPct val="80000"/>
              <a:buFont typeface="Wingdings 2" pitchFamily="18" charset="2"/>
              <a:buChar char=""/>
              <a:defRPr sz="1800"/>
            </a:lvl3pPr>
            <a:lvl4pPr marL="540000" indent="-228600">
              <a:buFont typeface="Wingdings 2" pitchFamily="18" charset="2"/>
              <a:buChar char="è"/>
              <a:defRPr sz="1600"/>
            </a:lvl4pPr>
            <a:lvl5pPr marL="720000">
              <a:buClr>
                <a:srgbClr val="EC7305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5894784" y="6526776"/>
            <a:ext cx="2133600" cy="216024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16/06/2015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4288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C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894784" y="6526776"/>
            <a:ext cx="2133600" cy="216024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>
                <a:solidFill>
                  <a:prstClr val="black"/>
                </a:solidFill>
              </a:rPr>
              <a:t>16/06/2015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67544" y="6526800"/>
            <a:ext cx="5400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0" y="6526800"/>
            <a:ext cx="432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0CF0C526-BD89-4144-8E0F-45126FE564DF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6" name="Picture 10" descr="Cou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6859588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-180000" y="2134800"/>
            <a:ext cx="8532000" cy="86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lang="fr-FR" sz="3200" b="1" kern="1200" cap="all" baseline="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979613" y="1400400"/>
            <a:ext cx="6337300" cy="2857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lang="fr-FR" sz="1600" b="1" kern="1200" dirty="0" smtClean="0">
                <a:solidFill>
                  <a:srgbClr val="EC730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5"/>
          </p:nvPr>
        </p:nvSpPr>
        <p:spPr>
          <a:xfrm>
            <a:off x="611188" y="3429000"/>
            <a:ext cx="7777162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lang="fr-FR" sz="2400" kern="1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1980000" y="4276800"/>
            <a:ext cx="6337300" cy="93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lang="fr-FR" sz="1600" b="1" kern="1200" dirty="0" smtClean="0">
                <a:solidFill>
                  <a:srgbClr val="EC730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8" name="Espace réservé pour une image  17"/>
          <p:cNvSpPr>
            <a:spLocks noGrp="1"/>
          </p:cNvSpPr>
          <p:nvPr>
            <p:ph type="pic" sz="quarter" idx="17"/>
          </p:nvPr>
        </p:nvSpPr>
        <p:spPr>
          <a:xfrm>
            <a:off x="5938341" y="288925"/>
            <a:ext cx="2378075" cy="90805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21" name="Espace réservé pour une image  20"/>
          <p:cNvSpPr>
            <a:spLocks noGrp="1"/>
          </p:cNvSpPr>
          <p:nvPr>
            <p:ph type="pic" sz="quarter" idx="18"/>
          </p:nvPr>
        </p:nvSpPr>
        <p:spPr>
          <a:xfrm>
            <a:off x="6876000" y="5373688"/>
            <a:ext cx="1438275" cy="554037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9"/>
          </p:nvPr>
        </p:nvSpPr>
        <p:spPr>
          <a:xfrm>
            <a:off x="6443663" y="4725144"/>
            <a:ext cx="1873250" cy="5032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rgbClr val="00519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4" name="Line 6"/>
          <p:cNvSpPr>
            <a:spLocks noChangeShapeType="1"/>
          </p:cNvSpPr>
          <p:nvPr userDrawn="1"/>
        </p:nvSpPr>
        <p:spPr bwMode="gray">
          <a:xfrm>
            <a:off x="8604250" y="692150"/>
            <a:ext cx="0" cy="5400675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Oval 5"/>
          <p:cNvSpPr>
            <a:spLocks noChangeArrowheads="1"/>
          </p:cNvSpPr>
          <p:nvPr userDrawn="1"/>
        </p:nvSpPr>
        <p:spPr bwMode="gray">
          <a:xfrm>
            <a:off x="8513763" y="585788"/>
            <a:ext cx="179387" cy="179387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Line 6"/>
          <p:cNvSpPr>
            <a:spLocks noChangeShapeType="1"/>
          </p:cNvSpPr>
          <p:nvPr userDrawn="1"/>
        </p:nvSpPr>
        <p:spPr bwMode="gray">
          <a:xfrm>
            <a:off x="8604250" y="692150"/>
            <a:ext cx="0" cy="5400675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Oval 7"/>
          <p:cNvSpPr>
            <a:spLocks noChangeArrowheads="1"/>
          </p:cNvSpPr>
          <p:nvPr userDrawn="1"/>
        </p:nvSpPr>
        <p:spPr bwMode="gray">
          <a:xfrm>
            <a:off x="8513763" y="6053138"/>
            <a:ext cx="179387" cy="179387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179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 C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894784" y="6526800"/>
            <a:ext cx="21336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fr-FR" smtClean="0">
                <a:solidFill>
                  <a:prstClr val="black"/>
                </a:solidFill>
              </a:rPr>
              <a:t>16/06/2015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67544" y="6526800"/>
            <a:ext cx="5400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0" y="6526800"/>
            <a:ext cx="432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0CF0C526-BD89-4144-8E0F-45126FE564DF}" type="slidenum">
              <a:rPr>
                <a:solidFill>
                  <a:prstClr val="black"/>
                </a:solidFill>
              </a:rPr>
              <a:pPr/>
              <a:t>‹N°›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Line 6"/>
          <p:cNvSpPr>
            <a:spLocks noChangeShapeType="1"/>
          </p:cNvSpPr>
          <p:nvPr userDrawn="1"/>
        </p:nvSpPr>
        <p:spPr bwMode="gray">
          <a:xfrm>
            <a:off x="809625" y="549275"/>
            <a:ext cx="1588" cy="5543550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 userDrawn="1"/>
        </p:nvSpPr>
        <p:spPr bwMode="auto">
          <a:xfrm rot="16200000">
            <a:off x="-1850231" y="2983707"/>
            <a:ext cx="4464050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3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AGENDA</a:t>
            </a:r>
            <a:endParaRPr lang="fr-FR" sz="4300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12" descr="su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88238" y="5799138"/>
            <a:ext cx="165576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7"/>
          <p:cNvSpPr>
            <a:spLocks noChangeArrowheads="1"/>
          </p:cNvSpPr>
          <p:nvPr userDrawn="1"/>
        </p:nvSpPr>
        <p:spPr bwMode="gray">
          <a:xfrm>
            <a:off x="720725" y="512763"/>
            <a:ext cx="179388" cy="179387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fr-F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Oval 7"/>
          <p:cNvSpPr>
            <a:spLocks noChangeArrowheads="1"/>
          </p:cNvSpPr>
          <p:nvPr userDrawn="1"/>
        </p:nvSpPr>
        <p:spPr bwMode="gray">
          <a:xfrm>
            <a:off x="720725" y="5986463"/>
            <a:ext cx="179388" cy="179387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fr-F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1188000" y="1486800"/>
            <a:ext cx="7776488" cy="3672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EC7405"/>
              </a:buClr>
              <a:buSzPct val="80000"/>
              <a:buFont typeface="Wingdings 2" pitchFamily="18" charset="2"/>
              <a:buChar char=""/>
              <a:defRPr sz="2200" b="1" cap="all" baseline="0">
                <a:solidFill>
                  <a:srgbClr val="00519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05516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 C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0" y="6526800"/>
            <a:ext cx="432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0CF0C526-BD89-4144-8E0F-45126FE564D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Line 6"/>
          <p:cNvSpPr>
            <a:spLocks noChangeShapeType="1"/>
          </p:cNvSpPr>
          <p:nvPr userDrawn="1"/>
        </p:nvSpPr>
        <p:spPr bwMode="gray">
          <a:xfrm rot="5400000">
            <a:off x="4572000" y="-3159125"/>
            <a:ext cx="0" cy="8064500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8" name="Oval 5"/>
          <p:cNvSpPr>
            <a:spLocks noChangeArrowheads="1"/>
          </p:cNvSpPr>
          <p:nvPr userDrawn="1"/>
        </p:nvSpPr>
        <p:spPr bwMode="gray">
          <a:xfrm rot="5400000">
            <a:off x="8459788" y="765175"/>
            <a:ext cx="179388" cy="179387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9" name="Oval 7"/>
          <p:cNvSpPr>
            <a:spLocks noChangeArrowheads="1"/>
          </p:cNvSpPr>
          <p:nvPr userDrawn="1"/>
        </p:nvSpPr>
        <p:spPr bwMode="gray">
          <a:xfrm rot="5400000">
            <a:off x="504825" y="765175"/>
            <a:ext cx="179388" cy="179388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pic>
        <p:nvPicPr>
          <p:cNvPr id="19" name="Picture 12" descr="su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88238" y="5799138"/>
            <a:ext cx="165576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contenu 9"/>
          <p:cNvSpPr>
            <a:spLocks noGrp="1"/>
          </p:cNvSpPr>
          <p:nvPr>
            <p:ph sz="quarter" idx="16"/>
          </p:nvPr>
        </p:nvSpPr>
        <p:spPr>
          <a:xfrm>
            <a:off x="539750" y="1340768"/>
            <a:ext cx="8064499" cy="468052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EC7305"/>
                </a:solidFill>
              </a:defRPr>
            </a:lvl1pPr>
            <a:lvl2pPr marL="0" indent="0">
              <a:buNone/>
              <a:defRPr/>
            </a:lvl2pPr>
            <a:lvl3pPr marL="360000" indent="-228600">
              <a:buSzPct val="80000"/>
              <a:buFont typeface="Wingdings 2" pitchFamily="18" charset="2"/>
              <a:buChar char=""/>
              <a:defRPr sz="1800"/>
            </a:lvl3pPr>
            <a:lvl4pPr marL="540000" indent="-228600">
              <a:buFont typeface="Wingdings 2" pitchFamily="18" charset="2"/>
              <a:buChar char="è"/>
              <a:defRPr sz="1600"/>
            </a:lvl4pPr>
            <a:lvl5pPr marL="720000">
              <a:buClr>
                <a:srgbClr val="EC7305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pic>
        <p:nvPicPr>
          <p:cNvPr id="11" name="Picture 2" descr="C:\WINDOWS\Temp\wze8e2\New Thales Logo\STANDARD LOGO\COLOUR\SCREEN\THALES_RGB_CO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4" t="29681" r="6592" b="34418"/>
          <a:stretch/>
        </p:blipFill>
        <p:spPr bwMode="auto">
          <a:xfrm>
            <a:off x="251520" y="6484169"/>
            <a:ext cx="1368152" cy="19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5894784" y="6526776"/>
            <a:ext cx="2133600" cy="216024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16/06/2015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4288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7D5A-BE0D-4607-AD70-B0AC68E3A5A8}" type="datetimeFigureOut">
              <a:rPr lang="fr-FR" smtClean="0"/>
              <a:t>28/06/2017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68FA-7781-490C-AAFF-3B1212A074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0566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7D5A-BE0D-4607-AD70-B0AC68E3A5A8}" type="datetimeFigureOut">
              <a:rPr lang="fr-FR" smtClean="0"/>
              <a:t>28/06/2017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68FA-7781-490C-AAFF-3B1212A074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06319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7D5A-BE0D-4607-AD70-B0AC68E3A5A8}" type="datetimeFigureOut">
              <a:rPr lang="fr-FR" smtClean="0"/>
              <a:t>28/06/2017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68FA-7781-490C-AAFF-3B1212A074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3103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7D5A-BE0D-4607-AD70-B0AC68E3A5A8}" type="datetimeFigureOut">
              <a:rPr lang="fr-FR" smtClean="0"/>
              <a:t>28/06/2017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68FA-7781-490C-AAFF-3B1212A074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9304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7D5A-BE0D-4607-AD70-B0AC68E3A5A8}" type="datetimeFigureOut">
              <a:rPr lang="fr-FR" smtClean="0"/>
              <a:t>28/06/2017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68FA-7781-490C-AAFF-3B1212A074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134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7D5A-BE0D-4607-AD70-B0AC68E3A5A8}" type="datetimeFigureOut">
              <a:rPr lang="fr-FR" smtClean="0"/>
              <a:t>28/06/2017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68FA-7781-490C-AAFF-3B1212A074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007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21455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16/06/2015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68FA-7781-490C-AAFF-3B1212A074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8085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7D5A-BE0D-4607-AD70-B0AC68E3A5A8}" type="datetimeFigureOut">
              <a:rPr lang="fr-FR" smtClean="0"/>
              <a:t>28/06/2017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68FA-7781-490C-AAFF-3B1212A074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1921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7D5A-BE0D-4607-AD70-B0AC68E3A5A8}" type="datetimeFigureOut">
              <a:rPr lang="fr-FR" smtClean="0"/>
              <a:t>28/06/2017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68FA-7781-490C-AAFF-3B1212A074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8824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7D5A-BE0D-4607-AD70-B0AC68E3A5A8}" type="datetimeFigureOut">
              <a:rPr lang="fr-FR" smtClean="0"/>
              <a:t>28/06/2017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68FA-7781-490C-AAFF-3B1212A074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2430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7D5A-BE0D-4607-AD70-B0AC68E3A5A8}" type="datetimeFigureOut">
              <a:rPr lang="fr-FR" smtClean="0"/>
              <a:t>28/06/2017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68FA-7781-490C-AAFF-3B1212A074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3989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C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894784" y="6526776"/>
            <a:ext cx="2133600" cy="216024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>
                <a:solidFill>
                  <a:prstClr val="black"/>
                </a:solidFill>
              </a:rPr>
              <a:t>16/06/2015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67544" y="6526800"/>
            <a:ext cx="5400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0" y="6526800"/>
            <a:ext cx="432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0CF0C526-BD89-4144-8E0F-45126FE564DF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6" name="Picture 10" descr="Cou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6859588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-180000" y="2134800"/>
            <a:ext cx="8532000" cy="86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lang="fr-FR" sz="3200" b="1" kern="1200" cap="all" baseline="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979613" y="1400400"/>
            <a:ext cx="6337300" cy="2857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lang="fr-FR" sz="1600" b="1" kern="1200" dirty="0" smtClean="0">
                <a:solidFill>
                  <a:srgbClr val="EC730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5"/>
          </p:nvPr>
        </p:nvSpPr>
        <p:spPr>
          <a:xfrm>
            <a:off x="611188" y="3429000"/>
            <a:ext cx="7777162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lang="fr-FR" sz="2400" kern="1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1980000" y="4276800"/>
            <a:ext cx="6337300" cy="93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lang="fr-FR" sz="1600" b="1" kern="1200" dirty="0" smtClean="0">
                <a:solidFill>
                  <a:srgbClr val="EC730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8" name="Espace réservé pour une image  17"/>
          <p:cNvSpPr>
            <a:spLocks noGrp="1"/>
          </p:cNvSpPr>
          <p:nvPr>
            <p:ph type="pic" sz="quarter" idx="17"/>
          </p:nvPr>
        </p:nvSpPr>
        <p:spPr>
          <a:xfrm>
            <a:off x="5938341" y="288925"/>
            <a:ext cx="2378075" cy="90805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21" name="Espace réservé pour une image  20"/>
          <p:cNvSpPr>
            <a:spLocks noGrp="1"/>
          </p:cNvSpPr>
          <p:nvPr>
            <p:ph type="pic" sz="quarter" idx="18"/>
          </p:nvPr>
        </p:nvSpPr>
        <p:spPr>
          <a:xfrm>
            <a:off x="6876000" y="5373688"/>
            <a:ext cx="1438275" cy="554037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9"/>
          </p:nvPr>
        </p:nvSpPr>
        <p:spPr>
          <a:xfrm>
            <a:off x="6443663" y="4725144"/>
            <a:ext cx="1873250" cy="5032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rgbClr val="00519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4" name="Line 6"/>
          <p:cNvSpPr>
            <a:spLocks noChangeShapeType="1"/>
          </p:cNvSpPr>
          <p:nvPr userDrawn="1"/>
        </p:nvSpPr>
        <p:spPr bwMode="gray">
          <a:xfrm>
            <a:off x="8604250" y="692150"/>
            <a:ext cx="0" cy="5400675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Oval 5"/>
          <p:cNvSpPr>
            <a:spLocks noChangeArrowheads="1"/>
          </p:cNvSpPr>
          <p:nvPr userDrawn="1"/>
        </p:nvSpPr>
        <p:spPr bwMode="gray">
          <a:xfrm>
            <a:off x="8513763" y="585788"/>
            <a:ext cx="179387" cy="179387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Line 6"/>
          <p:cNvSpPr>
            <a:spLocks noChangeShapeType="1"/>
          </p:cNvSpPr>
          <p:nvPr userDrawn="1"/>
        </p:nvSpPr>
        <p:spPr bwMode="gray">
          <a:xfrm>
            <a:off x="8604250" y="692150"/>
            <a:ext cx="0" cy="5400675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Oval 7"/>
          <p:cNvSpPr>
            <a:spLocks noChangeArrowheads="1"/>
          </p:cNvSpPr>
          <p:nvPr userDrawn="1"/>
        </p:nvSpPr>
        <p:spPr bwMode="gray">
          <a:xfrm>
            <a:off x="8513763" y="6053138"/>
            <a:ext cx="179387" cy="179387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179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58196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125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24576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9978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suite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88238" y="5799138"/>
            <a:ext cx="165576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39750" y="115888"/>
            <a:ext cx="80645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TITRE DE LA PAGE – MAJUSCULE Arial 22  </a:t>
            </a:r>
            <a:br>
              <a:rPr lang="fr-FR" smtClean="0"/>
            </a:br>
            <a:r>
              <a:rPr lang="fr-FR" smtClean="0"/>
              <a:t>IL PEUT S’ÉTENDRE SUR UNE OU DEUX LIGNES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9750" y="1628775"/>
            <a:ext cx="80645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Sous-titre Arial 20</a:t>
            </a:r>
          </a:p>
          <a:p>
            <a:pPr lvl="0"/>
            <a:endParaRPr lang="fr-FR" smtClean="0"/>
          </a:p>
          <a:p>
            <a:pPr lvl="1"/>
            <a:r>
              <a:rPr lang="fr-FR" smtClean="0"/>
              <a:t> Puce de niveau 1Arial 18</a:t>
            </a:r>
          </a:p>
          <a:p>
            <a:pPr lvl="2"/>
            <a:r>
              <a:rPr lang="fr-FR" smtClean="0"/>
              <a:t> Puce de niveau 2 Arial 16</a:t>
            </a:r>
          </a:p>
          <a:p>
            <a:pPr lvl="3"/>
            <a:r>
              <a:rPr lang="fr-FR" smtClean="0"/>
              <a:t> Puce de niveau 3 Arial 14</a:t>
            </a:r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gray">
          <a:xfrm rot="5400000">
            <a:off x="8459788" y="765175"/>
            <a:ext cx="179388" cy="179387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EC7405"/>
              </a:solidFill>
            </a:endParaRP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gray">
          <a:xfrm rot="5400000">
            <a:off x="4572000" y="-3159125"/>
            <a:ext cx="0" cy="8064500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EC7405"/>
              </a:solidFill>
            </a:endParaRPr>
          </a:p>
        </p:txBody>
      </p:sp>
      <p:sp>
        <p:nvSpPr>
          <p:cNvPr id="3079" name="Oval 7"/>
          <p:cNvSpPr>
            <a:spLocks noChangeArrowheads="1"/>
          </p:cNvSpPr>
          <p:nvPr/>
        </p:nvSpPr>
        <p:spPr bwMode="gray">
          <a:xfrm rot="5400000">
            <a:off x="504825" y="765175"/>
            <a:ext cx="179388" cy="179388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EC7405"/>
              </a:solidFill>
            </a:endParaRPr>
          </a:p>
        </p:txBody>
      </p:sp>
      <p:sp>
        <p:nvSpPr>
          <p:cNvPr id="1078" name="Text Box 54"/>
          <p:cNvSpPr txBox="1">
            <a:spLocks noChangeArrowheads="1"/>
          </p:cNvSpPr>
          <p:nvPr/>
        </p:nvSpPr>
        <p:spPr bwMode="auto">
          <a:xfrm>
            <a:off x="468313" y="6524625"/>
            <a:ext cx="54514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800" dirty="0" smtClean="0">
                <a:solidFill>
                  <a:srgbClr val="000000"/>
                </a:solidFill>
              </a:rPr>
              <a:t>BiDS’2014</a:t>
            </a:r>
            <a:endParaRPr lang="fr-FR" sz="800" dirty="0">
              <a:solidFill>
                <a:srgbClr val="000000"/>
              </a:solidFill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0" y="6527800"/>
            <a:ext cx="4318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fld id="{6C9A7055-29D9-41D8-B0DF-BEFB2987FFEA}" type="slidenum">
              <a:rPr lang="fr-FR" sz="800" b="1" smtClean="0">
                <a:solidFill>
                  <a:srgbClr val="005191"/>
                </a:solidFill>
                <a:ea typeface="ヒラギノ角ゴ Pro W3" charset="-128"/>
              </a:rPr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t>‹N°›</a:t>
            </a:fld>
            <a:endParaRPr lang="fr-FR" sz="800" b="1" smtClean="0">
              <a:solidFill>
                <a:srgbClr val="005191"/>
              </a:solidFill>
              <a:ea typeface="ヒラギノ角ゴ Pro W3" charset="-128"/>
            </a:endParaRPr>
          </a:p>
        </p:txBody>
      </p:sp>
      <p:pic>
        <p:nvPicPr>
          <p:cNvPr id="10" name="Picture 14"/>
          <p:cNvPicPr>
            <a:picLocks noChangeAspect="1" noChangeArrowheads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237312"/>
            <a:ext cx="1001635" cy="446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2" descr="C:\WINDOWS\Temp\wze8e2\New Thales Logo\STANDARD LOGO\COLOUR\SCREEN\THALES_RGB_COL.jpg"/>
          <p:cNvPicPr>
            <a:picLocks noChangeAspect="1" noChangeArrowheads="1"/>
          </p:cNvPicPr>
          <p:nvPr userDrawn="1"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4" t="29681" r="6592" b="34418"/>
          <a:stretch/>
        </p:blipFill>
        <p:spPr bwMode="auto">
          <a:xfrm>
            <a:off x="251520" y="6484169"/>
            <a:ext cx="1368152" cy="19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1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703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660" r:id="rId21"/>
    <p:sldLayoutId id="2147483661" r:id="rId22"/>
    <p:sldLayoutId id="2147483665" r:id="rId23"/>
    <p:sldLayoutId id="2147483662" r:id="rId24"/>
    <p:sldLayoutId id="2147483663" r:id="rId25"/>
    <p:sldLayoutId id="2147483664" r:id="rId26"/>
    <p:sldLayoutId id="2147483666" r:id="rId27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588" indent="-1588" algn="just" rtl="0" eaLnBrk="0" fontAlgn="base" hangingPunct="0">
        <a:spcBef>
          <a:spcPct val="0"/>
        </a:spcBef>
        <a:spcAft>
          <a:spcPct val="6000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84150" indent="-18097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"/>
        <a:defRPr>
          <a:solidFill>
            <a:srgbClr val="000000"/>
          </a:solidFill>
          <a:latin typeface="+mn-lt"/>
          <a:cs typeface="+mn-cs"/>
        </a:defRPr>
      </a:lvl2pPr>
      <a:lvl3pPr marL="363538" indent="-1778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è"/>
        <a:defRPr sz="1600">
          <a:solidFill>
            <a:srgbClr val="000000"/>
          </a:solidFill>
          <a:latin typeface="+mn-lt"/>
          <a:cs typeface="+mn-cs"/>
        </a:defRPr>
      </a:lvl3pPr>
      <a:lvl4pPr marL="539750" indent="-17462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»"/>
        <a:defRPr sz="1400">
          <a:solidFill>
            <a:srgbClr val="000000"/>
          </a:solidFill>
          <a:latin typeface="+mn-lt"/>
          <a:cs typeface="+mn-cs"/>
        </a:defRPr>
      </a:lvl4pPr>
      <a:lvl5pPr marL="735013" indent="-19367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5pPr>
      <a:lvl6pPr marL="11922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6pPr>
      <a:lvl7pPr marL="16494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7pPr>
      <a:lvl8pPr marL="21066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8pPr>
      <a:lvl9pPr marL="25638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suit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88238" y="5799138"/>
            <a:ext cx="165576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39750" y="115888"/>
            <a:ext cx="80645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TITRE DE LA PAGE – MAJUSCULE Arial 22  </a:t>
            </a:r>
            <a:br>
              <a:rPr lang="fr-FR" smtClean="0"/>
            </a:br>
            <a:r>
              <a:rPr lang="fr-FR" smtClean="0"/>
              <a:t>IL PEUT S’ÉTENDRE SUR UNE OU DEUX LIGNES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9750" y="1628775"/>
            <a:ext cx="80645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Sous-titre Arial 20</a:t>
            </a:r>
          </a:p>
          <a:p>
            <a:pPr lvl="0"/>
            <a:endParaRPr lang="fr-FR" smtClean="0"/>
          </a:p>
          <a:p>
            <a:pPr lvl="1"/>
            <a:r>
              <a:rPr lang="fr-FR" smtClean="0"/>
              <a:t> Puce de niveau 1Arial 18</a:t>
            </a:r>
          </a:p>
          <a:p>
            <a:pPr lvl="2"/>
            <a:r>
              <a:rPr lang="fr-FR" smtClean="0"/>
              <a:t> Puce de niveau 2 Arial 16</a:t>
            </a:r>
          </a:p>
          <a:p>
            <a:pPr lvl="3"/>
            <a:r>
              <a:rPr lang="fr-FR" smtClean="0"/>
              <a:t> Puce de niveau 3 Arial 14</a:t>
            </a:r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gray">
          <a:xfrm rot="5400000">
            <a:off x="8459788" y="765175"/>
            <a:ext cx="179388" cy="179387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EC7405"/>
              </a:solidFill>
            </a:endParaRP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gray">
          <a:xfrm rot="5400000">
            <a:off x="4572000" y="-3159125"/>
            <a:ext cx="0" cy="8064500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EC7405"/>
              </a:solidFill>
            </a:endParaRPr>
          </a:p>
        </p:txBody>
      </p:sp>
      <p:sp>
        <p:nvSpPr>
          <p:cNvPr id="3079" name="Oval 7"/>
          <p:cNvSpPr>
            <a:spLocks noChangeArrowheads="1"/>
          </p:cNvSpPr>
          <p:nvPr/>
        </p:nvSpPr>
        <p:spPr bwMode="gray">
          <a:xfrm rot="5400000">
            <a:off x="504825" y="765175"/>
            <a:ext cx="179388" cy="179388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EC7405"/>
              </a:solidFill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0" y="6527800"/>
            <a:ext cx="4318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fld id="{6C9A7055-29D9-41D8-B0DF-BEFB2987FFEA}" type="slidenum">
              <a:rPr lang="fr-FR" sz="800" b="1" smtClean="0">
                <a:solidFill>
                  <a:srgbClr val="005191"/>
                </a:solidFill>
                <a:ea typeface="ヒラギノ角ゴ Pro W3" charset="-128"/>
              </a:rPr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t>‹N°›</a:t>
            </a:fld>
            <a:endParaRPr lang="fr-FR" sz="800" b="1" smtClean="0">
              <a:solidFill>
                <a:srgbClr val="005191"/>
              </a:solidFill>
              <a:ea typeface="ヒラギノ角ゴ Pro W3" charset="-128"/>
            </a:endParaRPr>
          </a:p>
        </p:txBody>
      </p:sp>
      <p:pic>
        <p:nvPicPr>
          <p:cNvPr id="10" name="Picture 14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95" y="188640"/>
            <a:ext cx="1001635" cy="446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 Box 54"/>
          <p:cNvSpPr txBox="1">
            <a:spLocks noChangeArrowheads="1"/>
          </p:cNvSpPr>
          <p:nvPr userDrawn="1"/>
        </p:nvSpPr>
        <p:spPr bwMode="auto">
          <a:xfrm>
            <a:off x="468313" y="6524625"/>
            <a:ext cx="54514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dirty="0" smtClean="0">
                <a:solidFill>
                  <a:srgbClr val="005191"/>
                </a:solidFill>
              </a:rPr>
              <a:t>EWASS 2017 – Prague – </a:t>
            </a:r>
            <a:r>
              <a:rPr lang="fr-FR" sz="1100" dirty="0" err="1" smtClean="0">
                <a:solidFill>
                  <a:srgbClr val="005191"/>
                </a:solidFill>
              </a:rPr>
              <a:t>June</a:t>
            </a:r>
            <a:r>
              <a:rPr lang="fr-FR" sz="1100" dirty="0" smtClean="0">
                <a:solidFill>
                  <a:srgbClr val="005191"/>
                </a:solidFill>
              </a:rPr>
              <a:t> 29th 2017</a:t>
            </a:r>
            <a:endParaRPr lang="fr-FR" sz="1100" dirty="0">
              <a:solidFill>
                <a:srgbClr val="005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33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704" r:id="rId13"/>
    <p:sldLayoutId id="2147483720" r:id="rId14"/>
    <p:sldLayoutId id="2147483721" r:id="rId15"/>
    <p:sldLayoutId id="2147483719" r:id="rId16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588" indent="-1588" algn="just" rtl="0" eaLnBrk="0" fontAlgn="base" hangingPunct="0">
        <a:spcBef>
          <a:spcPct val="0"/>
        </a:spcBef>
        <a:spcAft>
          <a:spcPct val="6000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84150" indent="-18097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"/>
        <a:defRPr>
          <a:solidFill>
            <a:srgbClr val="000000"/>
          </a:solidFill>
          <a:latin typeface="+mn-lt"/>
          <a:cs typeface="+mn-cs"/>
        </a:defRPr>
      </a:lvl2pPr>
      <a:lvl3pPr marL="363538" indent="-1778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è"/>
        <a:defRPr sz="1600">
          <a:solidFill>
            <a:srgbClr val="000000"/>
          </a:solidFill>
          <a:latin typeface="+mn-lt"/>
          <a:cs typeface="+mn-cs"/>
        </a:defRPr>
      </a:lvl3pPr>
      <a:lvl4pPr marL="539750" indent="-17462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»"/>
        <a:defRPr sz="1400">
          <a:solidFill>
            <a:srgbClr val="000000"/>
          </a:solidFill>
          <a:latin typeface="+mn-lt"/>
          <a:cs typeface="+mn-cs"/>
        </a:defRPr>
      </a:lvl4pPr>
      <a:lvl5pPr marL="735013" indent="-19367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5pPr>
      <a:lvl6pPr marL="11922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6pPr>
      <a:lvl7pPr marL="16494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7pPr>
      <a:lvl8pPr marL="21066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8pPr>
      <a:lvl9pPr marL="25638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37D5A-BE0D-4607-AD70-B0AC68E3A5A8}" type="datetimeFigureOut">
              <a:rPr lang="fr-FR" smtClean="0"/>
              <a:t>28/06/2017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C68FA-7781-490C-AAFF-3B1212A07436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ext Box 54"/>
          <p:cNvSpPr txBox="1">
            <a:spLocks noChangeArrowheads="1"/>
          </p:cNvSpPr>
          <p:nvPr userDrawn="1"/>
        </p:nvSpPr>
        <p:spPr bwMode="auto">
          <a:xfrm>
            <a:off x="468313" y="6524625"/>
            <a:ext cx="54514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dirty="0" smtClean="0">
                <a:solidFill>
                  <a:srgbClr val="005191"/>
                </a:solidFill>
              </a:rPr>
              <a:t>EWASS 2017 – Prague – </a:t>
            </a:r>
            <a:r>
              <a:rPr lang="fr-FR" sz="1100" dirty="0" err="1" smtClean="0">
                <a:solidFill>
                  <a:srgbClr val="005191"/>
                </a:solidFill>
              </a:rPr>
              <a:t>June</a:t>
            </a:r>
            <a:r>
              <a:rPr lang="fr-FR" sz="1100" dirty="0" smtClean="0">
                <a:solidFill>
                  <a:srgbClr val="005191"/>
                </a:solidFill>
              </a:rPr>
              <a:t> 29th 2017</a:t>
            </a:r>
            <a:endParaRPr lang="fr-FR" sz="1100" dirty="0">
              <a:solidFill>
                <a:srgbClr val="005191"/>
              </a:solidFill>
            </a:endParaRPr>
          </a:p>
        </p:txBody>
      </p:sp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95" y="188640"/>
            <a:ext cx="1001635" cy="446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46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5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-180000" y="2566848"/>
            <a:ext cx="8532000" cy="2374320"/>
          </a:xfrm>
        </p:spPr>
        <p:txBody>
          <a:bodyPr/>
          <a:lstStyle/>
          <a:p>
            <a:r>
              <a:rPr lang="en-US" dirty="0"/>
              <a:t>Processing Gaia’s Billion Stars in CNES, a Big Data Story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sz="2000" b="1" dirty="0" smtClean="0"/>
              <a:t>CHAOUL Laurence, PANEM Chantal</a:t>
            </a:r>
          </a:p>
          <a:p>
            <a:r>
              <a:rPr lang="fr-FR" sz="2000" b="1" dirty="0" smtClean="0"/>
              <a:t>CNES, Toulouse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2123728" y="5085184"/>
            <a:ext cx="6337300" cy="936000"/>
          </a:xfrm>
        </p:spPr>
        <p:txBody>
          <a:bodyPr/>
          <a:lstStyle/>
          <a:p>
            <a:r>
              <a:rPr lang="fr-FR" dirty="0" smtClean="0"/>
              <a:t>EWASS 2017, </a:t>
            </a:r>
            <a:r>
              <a:rPr lang="fr-FR" dirty="0" err="1" smtClean="0"/>
              <a:t>June</a:t>
            </a:r>
            <a:r>
              <a:rPr lang="fr-FR" dirty="0" smtClean="0"/>
              <a:t> 29th 2017</a:t>
            </a:r>
            <a:endParaRPr lang="fr-FR" dirty="0"/>
          </a:p>
        </p:txBody>
      </p:sp>
      <p:pic>
        <p:nvPicPr>
          <p:cNvPr id="12" name="Picture 13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7" b="3547"/>
          <a:stretch>
            <a:fillRect/>
          </a:stretch>
        </p:blipFill>
        <p:spPr bwMode="auto">
          <a:xfrm>
            <a:off x="-468560" y="4509120"/>
            <a:ext cx="4337351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3906" t="9195" r="24452" b="1420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27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750" y="188640"/>
            <a:ext cx="8064500" cy="503957"/>
          </a:xfrm>
        </p:spPr>
        <p:txBody>
          <a:bodyPr/>
          <a:lstStyle/>
          <a:p>
            <a:r>
              <a:rPr lang="fr-FR" dirty="0" smtClean="0"/>
              <a:t>The DPCC Key </a:t>
            </a:r>
            <a:r>
              <a:rPr lang="fr-FR" dirty="0" err="1" smtClean="0"/>
              <a:t>Numbers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/>
          </p:nvPr>
        </p:nvSpPr>
        <p:spPr>
          <a:xfrm>
            <a:off x="539552" y="1104423"/>
            <a:ext cx="8064499" cy="5276905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fr-FR" dirty="0" smtClean="0"/>
              <a:t>Gaia DPCC = Gaia Data </a:t>
            </a:r>
            <a:r>
              <a:rPr lang="fr-FR" dirty="0" err="1" smtClean="0"/>
              <a:t>Processing</a:t>
            </a:r>
            <a:r>
              <a:rPr lang="fr-FR" dirty="0" smtClean="0"/>
              <a:t> Center in CNES </a:t>
            </a:r>
          </a:p>
          <a:p>
            <a:pPr>
              <a:spcAft>
                <a:spcPts val="600"/>
              </a:spcAft>
            </a:pPr>
            <a:endParaRPr lang="fr-FR" dirty="0" smtClean="0"/>
          </a:p>
          <a:p>
            <a:pPr>
              <a:spcAft>
                <a:spcPts val="600"/>
              </a:spcAft>
            </a:pPr>
            <a:r>
              <a:rPr lang="fr-FR" dirty="0" smtClean="0"/>
              <a:t>Up to 8 </a:t>
            </a:r>
            <a:r>
              <a:rPr lang="fr-FR" dirty="0" err="1" smtClean="0"/>
              <a:t>chains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processed</a:t>
            </a:r>
            <a:r>
              <a:rPr lang="fr-FR" dirty="0" smtClean="0"/>
              <a:t> in </a:t>
            </a:r>
            <a:r>
              <a:rPr lang="fr-FR" dirty="0" err="1" smtClean="0"/>
              <a:t>parallel</a:t>
            </a:r>
            <a:endParaRPr lang="fr-FR" dirty="0" smtClean="0"/>
          </a:p>
          <a:p>
            <a:pPr lvl="2"/>
            <a:r>
              <a:rPr lang="en-US" dirty="0" smtClean="0"/>
              <a:t>Spectroscopic chains</a:t>
            </a:r>
          </a:p>
          <a:p>
            <a:pPr lvl="2"/>
            <a:r>
              <a:rPr lang="en-US" dirty="0" smtClean="0"/>
              <a:t>Objects processing chains (Multiple Stars, Solar System Objects, Galaxy, Quasars)</a:t>
            </a:r>
          </a:p>
          <a:p>
            <a:pPr lvl="2"/>
            <a:r>
              <a:rPr lang="en-US" dirty="0" smtClean="0"/>
              <a:t>Astrophysical Parameters Determination chain</a:t>
            </a:r>
          </a:p>
          <a:p>
            <a:pPr lvl="2"/>
            <a:r>
              <a:rPr lang="en-US" dirty="0" smtClean="0"/>
              <a:t>Various kinds of complex algorithms (object by object or global </a:t>
            </a:r>
            <a:r>
              <a:rPr lang="en-US" dirty="0" err="1" smtClean="0"/>
              <a:t>processings</a:t>
            </a:r>
            <a:r>
              <a:rPr lang="en-US" dirty="0" smtClean="0"/>
              <a:t>)</a:t>
            </a:r>
          </a:p>
          <a:p>
            <a:pPr lvl="2"/>
            <a:endParaRPr lang="en-US" dirty="0" smtClean="0"/>
          </a:p>
          <a:p>
            <a:pPr lvl="0">
              <a:spcAft>
                <a:spcPts val="600"/>
              </a:spcAft>
            </a:pPr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objects</a:t>
            </a:r>
            <a:r>
              <a:rPr lang="fr-FR" dirty="0" smtClean="0"/>
              <a:t> to </a:t>
            </a:r>
            <a:r>
              <a:rPr lang="fr-FR" dirty="0" err="1" smtClean="0"/>
              <a:t>process</a:t>
            </a:r>
            <a:endParaRPr lang="en-US" dirty="0" smtClean="0"/>
          </a:p>
          <a:p>
            <a:pPr lvl="2"/>
            <a:r>
              <a:rPr lang="en-US" dirty="0" smtClean="0"/>
              <a:t>1 billion stars, 80 billions observations</a:t>
            </a:r>
          </a:p>
          <a:p>
            <a:pPr lvl="2"/>
            <a:r>
              <a:rPr lang="en-US" dirty="0" smtClean="0"/>
              <a:t> Increasing volume all along the mission, up to 4PB</a:t>
            </a:r>
          </a:p>
          <a:p>
            <a:endParaRPr lang="fr-FR" dirty="0" smtClean="0"/>
          </a:p>
          <a:p>
            <a:pPr>
              <a:spcAft>
                <a:spcPts val="600"/>
              </a:spcAft>
            </a:pPr>
            <a:r>
              <a:rPr lang="fr-FR" dirty="0" smtClean="0"/>
              <a:t>Architecture </a:t>
            </a:r>
            <a:r>
              <a:rPr lang="fr-FR" dirty="0" err="1" smtClean="0"/>
              <a:t>built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dirty="0" err="1" smtClean="0"/>
              <a:t>NoSql</a:t>
            </a:r>
            <a:r>
              <a:rPr lang="fr-FR" dirty="0" smtClean="0"/>
              <a:t> solution : </a:t>
            </a:r>
            <a:r>
              <a:rPr lang="fr-FR" dirty="0" err="1" smtClean="0"/>
              <a:t>Hadoop</a:t>
            </a:r>
            <a:endParaRPr lang="en-US" dirty="0" smtClean="0"/>
          </a:p>
          <a:p>
            <a:pPr lvl="2"/>
            <a:r>
              <a:rPr lang="en-US" dirty="0"/>
              <a:t>High Level of </a:t>
            </a:r>
            <a:r>
              <a:rPr lang="en-US" dirty="0" smtClean="0"/>
              <a:t>parallelization</a:t>
            </a:r>
            <a:endParaRPr lang="en-US" dirty="0"/>
          </a:p>
          <a:p>
            <a:pPr lvl="2"/>
            <a:r>
              <a:rPr lang="en-US" dirty="0" smtClean="0"/>
              <a:t>HDFS: distributed data storage</a:t>
            </a:r>
          </a:p>
          <a:p>
            <a:pPr lvl="2"/>
            <a:endParaRPr lang="en-US" dirty="0" smtClean="0"/>
          </a:p>
          <a:p>
            <a:pPr lvl="2"/>
            <a:endParaRPr lang="fr-FR" dirty="0"/>
          </a:p>
          <a:p>
            <a:pPr lvl="2"/>
            <a:endParaRPr lang="en-US" dirty="0"/>
          </a:p>
          <a:p>
            <a:pPr marL="131400" lvl="2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4" t="19873" r="23939" b="23303"/>
          <a:stretch/>
        </p:blipFill>
        <p:spPr>
          <a:xfrm>
            <a:off x="6732240" y="4653136"/>
            <a:ext cx="2103129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3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750" y="188640"/>
            <a:ext cx="8064500" cy="503957"/>
          </a:xfrm>
        </p:spPr>
        <p:txBody>
          <a:bodyPr/>
          <a:lstStyle/>
          <a:p>
            <a:r>
              <a:rPr lang="fr-FR" dirty="0" smtClean="0"/>
              <a:t>The first main </a:t>
            </a:r>
            <a:r>
              <a:rPr lang="fr-FR" dirty="0" err="1" smtClean="0"/>
              <a:t>lessons</a:t>
            </a:r>
            <a:r>
              <a:rPr lang="fr-FR" dirty="0" smtClean="0"/>
              <a:t> </a:t>
            </a:r>
            <a:r>
              <a:rPr lang="fr-FR" dirty="0" err="1" smtClean="0"/>
              <a:t>learned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/>
          </p:nvPr>
        </p:nvSpPr>
        <p:spPr>
          <a:xfrm>
            <a:off x="663622" y="1556791"/>
            <a:ext cx="3548338" cy="3848075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pPr lvl="2"/>
            <a:r>
              <a:rPr lang="en-US" dirty="0" smtClean="0"/>
              <a:t>It works !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High </a:t>
            </a:r>
            <a:r>
              <a:rPr lang="en-US" dirty="0"/>
              <a:t>Performing Parallel </a:t>
            </a:r>
            <a:r>
              <a:rPr lang="en-US" dirty="0" smtClean="0"/>
              <a:t>Computing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Able to handle tables with tens of billions records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Very scalable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fr-FR" dirty="0"/>
          </a:p>
          <a:p>
            <a:pPr lvl="2"/>
            <a:endParaRPr lang="en-US" dirty="0"/>
          </a:p>
          <a:p>
            <a:pPr marL="131400" lvl="2" indent="0">
              <a:buNone/>
            </a:pPr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gray">
          <a:xfrm>
            <a:off x="4737319" y="1480431"/>
            <a:ext cx="4032448" cy="392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1588" indent="-1588" algn="just" rtl="0" eaLnBrk="0" fontAlgn="base" hangingPunct="0">
              <a:spcBef>
                <a:spcPct val="0"/>
              </a:spcBef>
              <a:spcAft>
                <a:spcPct val="60000"/>
              </a:spcAft>
              <a:defRPr sz="2000">
                <a:solidFill>
                  <a:srgbClr val="EC7305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None/>
              <a:defRPr>
                <a:solidFill>
                  <a:srgbClr val="000000"/>
                </a:solidFill>
                <a:latin typeface="+mn-lt"/>
                <a:cs typeface="+mn-cs"/>
              </a:defRPr>
            </a:lvl2pPr>
            <a:lvl3pPr marL="360000" indent="-2286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"/>
              <a:defRPr sz="1800">
                <a:solidFill>
                  <a:srgbClr val="000000"/>
                </a:solidFill>
                <a:latin typeface="+mn-lt"/>
                <a:cs typeface="+mn-cs"/>
              </a:defRPr>
            </a:lvl3pPr>
            <a:lvl4pPr marL="540000" indent="-2286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è"/>
              <a:defRPr sz="1600">
                <a:solidFill>
                  <a:srgbClr val="000000"/>
                </a:solidFill>
                <a:latin typeface="+mn-lt"/>
                <a:cs typeface="+mn-cs"/>
              </a:defRPr>
            </a:lvl4pPr>
            <a:lvl5pPr marL="720000" indent="-1936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305"/>
              </a:buClr>
              <a:buFont typeface="Wingdings 2" pitchFamily="18" charset="2"/>
              <a:buChar char="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11922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6pPr>
            <a:lvl7pPr marL="16494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7pPr>
            <a:lvl8pPr marL="21066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8pPr>
            <a:lvl9pPr marL="25638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endParaRPr lang="fr-FR" kern="0" dirty="0" smtClean="0"/>
          </a:p>
          <a:p>
            <a:pPr lvl="2"/>
            <a:r>
              <a:rPr lang="en-US" kern="0" dirty="0" smtClean="0"/>
              <a:t>Hadoop configuration very tricky</a:t>
            </a:r>
          </a:p>
          <a:p>
            <a:pPr lvl="2"/>
            <a:endParaRPr lang="en-US" kern="0" dirty="0" smtClean="0"/>
          </a:p>
          <a:p>
            <a:pPr lvl="2"/>
            <a:r>
              <a:rPr lang="en-US" kern="0" dirty="0" smtClean="0"/>
              <a:t>No indexing capabilities : difficult to request the content of the tables =&gt; problem for validating the results</a:t>
            </a:r>
          </a:p>
          <a:p>
            <a:pPr lvl="2"/>
            <a:endParaRPr lang="en-US" kern="0" dirty="0" smtClean="0"/>
          </a:p>
          <a:p>
            <a:pPr lvl="2"/>
            <a:r>
              <a:rPr lang="en-US" kern="0" dirty="0" smtClean="0"/>
              <a:t>The </a:t>
            </a:r>
            <a:r>
              <a:rPr lang="en-US" kern="0" smtClean="0"/>
              <a:t>scientific algorithms </a:t>
            </a:r>
            <a:r>
              <a:rPr lang="en-US" kern="0" dirty="0" smtClean="0"/>
              <a:t>shall be designed to be run in parallel</a:t>
            </a:r>
          </a:p>
          <a:p>
            <a:pPr lvl="2"/>
            <a:endParaRPr lang="en-US" kern="0" dirty="0" smtClean="0"/>
          </a:p>
          <a:p>
            <a:pPr lvl="2"/>
            <a:endParaRPr lang="fr-FR" kern="0" dirty="0" smtClean="0"/>
          </a:p>
          <a:p>
            <a:pPr lvl="2"/>
            <a:endParaRPr lang="en-US" kern="0" dirty="0" smtClean="0"/>
          </a:p>
          <a:p>
            <a:pPr marL="131400" lvl="2" indent="0">
              <a:buFont typeface="Wingdings 2" pitchFamily="18" charset="2"/>
              <a:buNone/>
            </a:pPr>
            <a:endParaRPr lang="fr-FR" kern="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329" y="1016008"/>
            <a:ext cx="936104" cy="92884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828" y="1183887"/>
            <a:ext cx="665452" cy="609625"/>
          </a:xfrm>
          <a:prstGeom prst="rect">
            <a:avLst/>
          </a:prstGeom>
        </p:spPr>
      </p:pic>
      <p:sp>
        <p:nvSpPr>
          <p:cNvPr id="10" name="Rectangle à coins arrondis 9"/>
          <p:cNvSpPr/>
          <p:nvPr/>
        </p:nvSpPr>
        <p:spPr>
          <a:xfrm>
            <a:off x="1187624" y="5404867"/>
            <a:ext cx="6840760" cy="90445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err="1" smtClean="0">
                <a:solidFill>
                  <a:srgbClr val="005191"/>
                </a:solidFill>
              </a:rPr>
              <a:t>Proven</a:t>
            </a:r>
            <a:r>
              <a:rPr lang="fr-FR" sz="2000" b="1" dirty="0" smtClean="0">
                <a:solidFill>
                  <a:srgbClr val="005191"/>
                </a:solidFill>
              </a:rPr>
              <a:t> architecture for Gaia DR2 </a:t>
            </a:r>
            <a:r>
              <a:rPr lang="fr-FR" sz="2000" b="1" dirty="0" err="1" smtClean="0">
                <a:solidFill>
                  <a:srgbClr val="005191"/>
                </a:solidFill>
              </a:rPr>
              <a:t>processings</a:t>
            </a:r>
            <a:r>
              <a:rPr lang="fr-FR" sz="2000" b="1" dirty="0">
                <a:solidFill>
                  <a:srgbClr val="005191"/>
                </a:solidFill>
              </a:rPr>
              <a:t> </a:t>
            </a:r>
            <a:endParaRPr lang="fr-FR" sz="2000" b="1" dirty="0" smtClean="0">
              <a:solidFill>
                <a:srgbClr val="005191"/>
              </a:solidFill>
            </a:endParaRPr>
          </a:p>
          <a:p>
            <a:pPr algn="ctr"/>
            <a:r>
              <a:rPr lang="fr-FR" sz="2000" b="1" dirty="0" smtClean="0">
                <a:solidFill>
                  <a:srgbClr val="005191"/>
                </a:solidFill>
              </a:rPr>
              <a:t>and on the right </a:t>
            </a:r>
            <a:r>
              <a:rPr lang="fr-FR" sz="2000" b="1" dirty="0" err="1" smtClean="0">
                <a:solidFill>
                  <a:srgbClr val="005191"/>
                </a:solidFill>
              </a:rPr>
              <a:t>track</a:t>
            </a:r>
            <a:r>
              <a:rPr lang="fr-FR" sz="2000" b="1" dirty="0" smtClean="0">
                <a:solidFill>
                  <a:srgbClr val="005191"/>
                </a:solidFill>
              </a:rPr>
              <a:t> for Gaia DR3 !</a:t>
            </a:r>
            <a:endParaRPr lang="fr-FR" sz="2000" b="1" dirty="0">
              <a:solidFill>
                <a:srgbClr val="005191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4499992" y="1488699"/>
            <a:ext cx="0" cy="36684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46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539750" y="332011"/>
            <a:ext cx="8064500" cy="720725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More info 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39552" y="1700808"/>
            <a:ext cx="7776864" cy="4392488"/>
          </a:xfrm>
        </p:spPr>
        <p:txBody>
          <a:bodyPr/>
          <a:lstStyle/>
          <a:p>
            <a:pPr marL="3175" lvl="1" indent="0" eaLnBrk="1" hangingPunct="1">
              <a:lnSpc>
                <a:spcPct val="90000"/>
              </a:lnSpc>
              <a:buNone/>
              <a:defRPr/>
            </a:pPr>
            <a:r>
              <a:rPr lang="fr-FR" sz="2800" b="1" kern="1200" dirty="0" smtClean="0">
                <a:solidFill>
                  <a:schemeClr val="bg1"/>
                </a:solidFill>
                <a:ea typeface="+mn-ea"/>
              </a:rPr>
              <a:t>http://www.cosmos.esa.int/web/gaia/ 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fr-FR" b="1" kern="1200" dirty="0" smtClean="0">
              <a:solidFill>
                <a:schemeClr val="bg1"/>
              </a:solidFill>
              <a:ea typeface="+mn-ea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fr-FR" b="1" kern="1200" dirty="0" smtClean="0">
              <a:solidFill>
                <a:schemeClr val="bg1"/>
              </a:solidFill>
              <a:ea typeface="+mn-ea"/>
            </a:endParaRPr>
          </a:p>
          <a:p>
            <a:pPr marL="3175" lvl="1" indent="0" eaLnBrk="1" hangingPunct="1">
              <a:lnSpc>
                <a:spcPct val="90000"/>
              </a:lnSpc>
              <a:buNone/>
              <a:defRPr/>
            </a:pPr>
            <a:r>
              <a:rPr lang="fr-FR" sz="2800" b="1" kern="1200" dirty="0" smtClean="0">
                <a:solidFill>
                  <a:schemeClr val="bg1"/>
                </a:solidFill>
              </a:rPr>
              <a:t>http://smsc.cnes.fr/GAIA/</a:t>
            </a:r>
          </a:p>
          <a:p>
            <a:pPr marL="3175" lvl="1" indent="0" eaLnBrk="1" hangingPunct="1">
              <a:lnSpc>
                <a:spcPct val="90000"/>
              </a:lnSpc>
              <a:buNone/>
              <a:defRPr/>
            </a:pPr>
            <a:endParaRPr lang="fr-FR" sz="2800" b="1" kern="1200" dirty="0">
              <a:solidFill>
                <a:schemeClr val="bg1"/>
              </a:solidFill>
            </a:endParaRPr>
          </a:p>
          <a:p>
            <a:pPr marL="3175" lvl="1" indent="0" eaLnBrk="1" hangingPunct="1">
              <a:lnSpc>
                <a:spcPct val="90000"/>
              </a:lnSpc>
              <a:buNone/>
              <a:defRPr/>
            </a:pPr>
            <a:r>
              <a:rPr lang="fr-FR" sz="2800" b="1" kern="1200" dirty="0" smtClean="0">
                <a:solidFill>
                  <a:schemeClr val="bg1"/>
                </a:solidFill>
              </a:rPr>
              <a:t>laurence.chaoul@cnes.fr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fr-FR" b="1" kern="1200" dirty="0" smtClean="0">
              <a:solidFill>
                <a:schemeClr val="bg1"/>
              </a:solidFill>
              <a:ea typeface="+mn-ea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fr-FR" b="1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94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NES_v4">
  <a:themeElements>
    <a:clrScheme name="1_CNES_v4 1">
      <a:dk1>
        <a:srgbClr val="EC7405"/>
      </a:dk1>
      <a:lt1>
        <a:srgbClr val="FFFFFF"/>
      </a:lt1>
      <a:dk2>
        <a:srgbClr val="005191"/>
      </a:dk2>
      <a:lt2>
        <a:srgbClr val="808080"/>
      </a:lt2>
      <a:accent1>
        <a:srgbClr val="00A7E3"/>
      </a:accent1>
      <a:accent2>
        <a:srgbClr val="B1C800"/>
      </a:accent2>
      <a:accent3>
        <a:srgbClr val="FFFFFF"/>
      </a:accent3>
      <a:accent4>
        <a:srgbClr val="C96203"/>
      </a:accent4>
      <a:accent5>
        <a:srgbClr val="AAD0EF"/>
      </a:accent5>
      <a:accent6>
        <a:srgbClr val="A0B500"/>
      </a:accent6>
      <a:hlink>
        <a:srgbClr val="E2007A"/>
      </a:hlink>
      <a:folHlink>
        <a:srgbClr val="7F408E"/>
      </a:folHlink>
    </a:clrScheme>
    <a:fontScheme name="1_CNES_v4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NES_v4 1">
        <a:dk1>
          <a:srgbClr val="EC7405"/>
        </a:dk1>
        <a:lt1>
          <a:srgbClr val="FFFFFF"/>
        </a:lt1>
        <a:dk2>
          <a:srgbClr val="005191"/>
        </a:dk2>
        <a:lt2>
          <a:srgbClr val="808080"/>
        </a:lt2>
        <a:accent1>
          <a:srgbClr val="00A7E3"/>
        </a:accent1>
        <a:accent2>
          <a:srgbClr val="B1C800"/>
        </a:accent2>
        <a:accent3>
          <a:srgbClr val="FFFFFF"/>
        </a:accent3>
        <a:accent4>
          <a:srgbClr val="C96203"/>
        </a:accent4>
        <a:accent5>
          <a:srgbClr val="AAD0EF"/>
        </a:accent5>
        <a:accent6>
          <a:srgbClr val="A0B500"/>
        </a:accent6>
        <a:hlink>
          <a:srgbClr val="E2007A"/>
        </a:hlink>
        <a:folHlink>
          <a:srgbClr val="7F40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NES_v4">
  <a:themeElements>
    <a:clrScheme name="1_CNES_v4 1">
      <a:dk1>
        <a:srgbClr val="EC7405"/>
      </a:dk1>
      <a:lt1>
        <a:srgbClr val="FFFFFF"/>
      </a:lt1>
      <a:dk2>
        <a:srgbClr val="005191"/>
      </a:dk2>
      <a:lt2>
        <a:srgbClr val="808080"/>
      </a:lt2>
      <a:accent1>
        <a:srgbClr val="00A7E3"/>
      </a:accent1>
      <a:accent2>
        <a:srgbClr val="B1C800"/>
      </a:accent2>
      <a:accent3>
        <a:srgbClr val="FFFFFF"/>
      </a:accent3>
      <a:accent4>
        <a:srgbClr val="C96203"/>
      </a:accent4>
      <a:accent5>
        <a:srgbClr val="AAD0EF"/>
      </a:accent5>
      <a:accent6>
        <a:srgbClr val="A0B500"/>
      </a:accent6>
      <a:hlink>
        <a:srgbClr val="E2007A"/>
      </a:hlink>
      <a:folHlink>
        <a:srgbClr val="7F408E"/>
      </a:folHlink>
    </a:clrScheme>
    <a:fontScheme name="1_CNES_v4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NES_v4 1">
        <a:dk1>
          <a:srgbClr val="EC7405"/>
        </a:dk1>
        <a:lt1>
          <a:srgbClr val="FFFFFF"/>
        </a:lt1>
        <a:dk2>
          <a:srgbClr val="005191"/>
        </a:dk2>
        <a:lt2>
          <a:srgbClr val="808080"/>
        </a:lt2>
        <a:accent1>
          <a:srgbClr val="00A7E3"/>
        </a:accent1>
        <a:accent2>
          <a:srgbClr val="B1C800"/>
        </a:accent2>
        <a:accent3>
          <a:srgbClr val="FFFFFF"/>
        </a:accent3>
        <a:accent4>
          <a:srgbClr val="C96203"/>
        </a:accent4>
        <a:accent5>
          <a:srgbClr val="AAD0EF"/>
        </a:accent5>
        <a:accent6>
          <a:srgbClr val="A0B500"/>
        </a:accent6>
        <a:hlink>
          <a:srgbClr val="E2007A"/>
        </a:hlink>
        <a:folHlink>
          <a:srgbClr val="7F40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MAQUETTE_POWERPOINT_ 2013</Template>
  <TotalTime>3221</TotalTime>
  <Words>206</Words>
  <Application>Microsoft Office PowerPoint</Application>
  <PresentationFormat>Affichage à l'écran (4:3)</PresentationFormat>
  <Paragraphs>54</Paragraphs>
  <Slides>4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4</vt:i4>
      </vt:variant>
    </vt:vector>
  </HeadingPairs>
  <TitlesOfParts>
    <vt:vector size="7" baseType="lpstr">
      <vt:lpstr>1_CNES_v4</vt:lpstr>
      <vt:lpstr>2_CNES_v4</vt:lpstr>
      <vt:lpstr>Thème Office</vt:lpstr>
      <vt:lpstr>Présentation PowerPoint</vt:lpstr>
      <vt:lpstr>The DPCC Key Numbers</vt:lpstr>
      <vt:lpstr>The first main lessons learned</vt:lpstr>
      <vt:lpstr>More info ?</vt:lpstr>
    </vt:vector>
  </TitlesOfParts>
  <Company>CNES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valettev</dc:creator>
  <cp:lastModifiedBy>chaoull</cp:lastModifiedBy>
  <cp:revision>235</cp:revision>
  <cp:lastPrinted>2017-06-28T21:12:52Z</cp:lastPrinted>
  <dcterms:created xsi:type="dcterms:W3CDTF">2015-05-18T09:07:51Z</dcterms:created>
  <dcterms:modified xsi:type="dcterms:W3CDTF">2017-06-28T21:13:46Z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